
<file path=[Content_Types].xml><?xml version="1.0" encoding="utf-8"?>
<Types xmlns="http://schemas.openxmlformats.org/package/2006/content-types">
  <Default Extension="png" ContentType="image/png"/>
  <Default Extension="jpeg" ContentType="image/jpeg"/>
  <Default Extension="webp"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30" r:id="rId2"/>
    <p:sldId id="321" r:id="rId3"/>
    <p:sldId id="331" r:id="rId4"/>
    <p:sldId id="288" r:id="rId5"/>
    <p:sldId id="262" r:id="rId6"/>
    <p:sldId id="263" r:id="rId7"/>
    <p:sldId id="314" r:id="rId8"/>
    <p:sldId id="312" r:id="rId9"/>
    <p:sldId id="310" r:id="rId10"/>
    <p:sldId id="264" r:id="rId11"/>
    <p:sldId id="266" r:id="rId12"/>
    <p:sldId id="307" r:id="rId13"/>
    <p:sldId id="309" r:id="rId14"/>
    <p:sldId id="269" r:id="rId15"/>
    <p:sldId id="268" r:id="rId16"/>
    <p:sldId id="270" r:id="rId17"/>
    <p:sldId id="271" r:id="rId18"/>
    <p:sldId id="290" r:id="rId19"/>
    <p:sldId id="305" r:id="rId20"/>
    <p:sldId id="306" r:id="rId21"/>
    <p:sldId id="273" r:id="rId22"/>
    <p:sldId id="274" r:id="rId23"/>
    <p:sldId id="265" r:id="rId24"/>
    <p:sldId id="272" r:id="rId25"/>
    <p:sldId id="284" r:id="rId26"/>
    <p:sldId id="291" r:id="rId27"/>
    <p:sldId id="294" r:id="rId28"/>
    <p:sldId id="299" r:id="rId29"/>
    <p:sldId id="292" r:id="rId30"/>
    <p:sldId id="279" r:id="rId31"/>
    <p:sldId id="280" r:id="rId32"/>
    <p:sldId id="277" r:id="rId33"/>
    <p:sldId id="278" r:id="rId34"/>
    <p:sldId id="323" r:id="rId35"/>
    <p:sldId id="324" r:id="rId36"/>
    <p:sldId id="322" r:id="rId37"/>
    <p:sldId id="325" r:id="rId38"/>
    <p:sldId id="326" r:id="rId39"/>
    <p:sldId id="327" r:id="rId40"/>
    <p:sldId id="328" r:id="rId41"/>
    <p:sldId id="329" r:id="rId42"/>
    <p:sldId id="315" r:id="rId4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6" autoAdjust="0"/>
    <p:restoredTop sz="81149" autoAdjust="0"/>
  </p:normalViewPr>
  <p:slideViewPr>
    <p:cSldViewPr snapToGrid="0">
      <p:cViewPr varScale="1">
        <p:scale>
          <a:sx n="60" d="100"/>
          <a:sy n="60" d="100"/>
        </p:scale>
        <p:origin x="115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D909D7-4715-45CB-AB47-A9E0CA6F9C51}" type="datetimeFigureOut">
              <a:rPr lang="pt-BR" smtClean="0"/>
              <a:t>09/10/2019</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AEB4D6-CC95-4506-BC97-128658DFD60C}" type="slidenum">
              <a:rPr lang="pt-BR" smtClean="0"/>
              <a:t>‹nº›</a:t>
            </a:fld>
            <a:endParaRPr lang="pt-BR"/>
          </a:p>
        </p:txBody>
      </p:sp>
    </p:spTree>
    <p:extLst>
      <p:ext uri="{BB962C8B-B14F-4D97-AF65-F5344CB8AC3E}">
        <p14:creationId xmlns:p14="http://schemas.microsoft.com/office/powerpoint/2010/main" val="2953548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passwordsgenerator.net/sha256-hash-generator/"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Entender o</a:t>
            </a:r>
            <a:r>
              <a:rPr lang="pt-BR" baseline="0" dirty="0" smtClean="0"/>
              <a:t> perfil do público, buscar captar quem já vive no mundo </a:t>
            </a:r>
            <a:r>
              <a:rPr lang="pt-BR" baseline="0" dirty="0" err="1" smtClean="0"/>
              <a:t>cripto</a:t>
            </a:r>
            <a:r>
              <a:rPr lang="pt-BR" baseline="0" dirty="0" smtClean="0"/>
              <a:t>, quem não está mas já ouviu falar e quem nunca ouviu falar mas está interessado em entrar;</a:t>
            </a:r>
            <a:endParaRPr lang="pt-BR" dirty="0" smtClean="0"/>
          </a:p>
          <a:p>
            <a:r>
              <a:rPr lang="pt-BR" dirty="0" smtClean="0"/>
              <a:t>Pedir que as pessoas</a:t>
            </a:r>
            <a:r>
              <a:rPr lang="pt-BR" baseline="0" dirty="0" smtClean="0"/>
              <a:t> que não conhecem Bitcoin anotem sua definição do início da aula para comparar com a descrição do final da apresentação;</a:t>
            </a:r>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3</a:t>
            </a:fld>
            <a:endParaRPr lang="pt-BR"/>
          </a:p>
        </p:txBody>
      </p:sp>
    </p:spTree>
    <p:extLst>
      <p:ext uri="{BB962C8B-B14F-4D97-AF65-F5344CB8AC3E}">
        <p14:creationId xmlns:p14="http://schemas.microsoft.com/office/powerpoint/2010/main" val="3184814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Este</a:t>
            </a:r>
            <a:r>
              <a:rPr lang="pt-BR" baseline="0" dirty="0" smtClean="0"/>
              <a:t> slide representa o selamento do contrato social imposto pela sociedade, visando o acúmulo de dinheiro.</a:t>
            </a:r>
          </a:p>
          <a:p>
            <a:r>
              <a:rPr lang="pt-BR" baseline="0" dirty="0" smtClean="0"/>
              <a:t>Para o então desenvolvimento, nós deveríamos </a:t>
            </a:r>
            <a:r>
              <a:rPr lang="pt-BR" baseline="0" dirty="0" err="1" smtClean="0"/>
              <a:t>credibilizar</a:t>
            </a:r>
            <a:r>
              <a:rPr lang="pt-BR" baseline="0" dirty="0" smtClean="0"/>
              <a:t> instituições terceiras para que comprovassem nossas vontades além de nós mesmos.</a:t>
            </a:r>
          </a:p>
          <a:p>
            <a:r>
              <a:rPr lang="pt-BR" baseline="0" dirty="0" smtClean="0"/>
              <a:t>Ou seja, desde sempre somos ensinados sobre o que devemos e não devemos fazer e em quem ou porque nós devemos confiar em determinadas instituições</a:t>
            </a:r>
          </a:p>
          <a:p>
            <a:r>
              <a:rPr lang="pt-BR" baseline="0" dirty="0" smtClean="0"/>
              <a:t>Que, embora dependamos delas, nunca confiam na gente.</a:t>
            </a:r>
          </a:p>
          <a:p>
            <a:r>
              <a:rPr lang="pt-BR" baseline="0" dirty="0" smtClean="0"/>
              <a:t>Onde isto começou?</a:t>
            </a:r>
          </a:p>
          <a:p>
            <a:r>
              <a:rPr lang="pt-BR" baseline="0" dirty="0" smtClean="0"/>
              <a:t>Falar sobre a evolução da época feudal até os dias atuais</a:t>
            </a:r>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4</a:t>
            </a:fld>
            <a:endParaRPr lang="pt-BR"/>
          </a:p>
        </p:txBody>
      </p:sp>
    </p:spTree>
    <p:extLst>
      <p:ext uri="{BB962C8B-B14F-4D97-AF65-F5344CB8AC3E}">
        <p14:creationId xmlns:p14="http://schemas.microsoft.com/office/powerpoint/2010/main" val="3738677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Para começar</a:t>
            </a:r>
            <a:r>
              <a:rPr lang="pt-BR" baseline="0" dirty="0" smtClean="0"/>
              <a:t> a explicar isto, precisamos voltar à 1651, quando Hobbes publicou o Leviatã</a:t>
            </a:r>
          </a:p>
          <a:p>
            <a:r>
              <a:rPr lang="pt-BR" baseline="0" dirty="0" smtClean="0"/>
              <a:t>Abordar a questão da defesa de um governo soberano e forte</a:t>
            </a:r>
          </a:p>
          <a:p>
            <a:r>
              <a:rPr lang="pt-BR" baseline="0" dirty="0" smtClean="0"/>
              <a:t>Formalização do contrato social</a:t>
            </a:r>
          </a:p>
          <a:p>
            <a:r>
              <a:rPr lang="pt-BR" baseline="0" dirty="0" smtClean="0"/>
              <a:t>Centralizador</a:t>
            </a:r>
          </a:p>
          <a:p>
            <a:r>
              <a:rPr lang="pt-BR" baseline="0" dirty="0" smtClean="0"/>
              <a:t>Períodos Monárquicos</a:t>
            </a:r>
          </a:p>
          <a:p>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5</a:t>
            </a:fld>
            <a:endParaRPr lang="pt-BR"/>
          </a:p>
        </p:txBody>
      </p:sp>
    </p:spTree>
    <p:extLst>
      <p:ext uri="{BB962C8B-B14F-4D97-AF65-F5344CB8AC3E}">
        <p14:creationId xmlns:p14="http://schemas.microsoft.com/office/powerpoint/2010/main" val="2103896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8"/>
        <p:cNvGrpSpPr/>
        <p:nvPr/>
      </p:nvGrpSpPr>
      <p:grpSpPr>
        <a:xfrm>
          <a:off x="0" y="0"/>
          <a:ext cx="0" cy="0"/>
          <a:chOff x="0" y="0"/>
          <a:chExt cx="0" cy="0"/>
        </a:xfrm>
      </p:grpSpPr>
      <p:sp>
        <p:nvSpPr>
          <p:cNvPr id="1259" name="Google Shape;1259;g5d5ec5ea39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0" name="Google Shape;1260;g5d5ec5ea3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dirty="0" smtClean="0"/>
              <a:t>Conduzir este diálogo</a:t>
            </a:r>
            <a:r>
              <a:rPr lang="pt-BR" baseline="0" dirty="0" smtClean="0"/>
              <a:t> para que se entenda que o papel do Estado que é de suprir necessidades da população </a:t>
            </a:r>
          </a:p>
          <a:p>
            <a:pPr marL="0" lvl="0" indent="0" algn="l" rtl="0">
              <a:spcBef>
                <a:spcPts val="0"/>
              </a:spcBef>
              <a:spcAft>
                <a:spcPts val="0"/>
              </a:spcAft>
              <a:buNone/>
            </a:pPr>
            <a:r>
              <a:rPr lang="pt-BR" baseline="0" dirty="0" smtClean="0"/>
              <a:t>sem segregação, o que foi completamente modificado pela ganância.</a:t>
            </a:r>
            <a:endParaRPr dirty="0"/>
          </a:p>
        </p:txBody>
      </p:sp>
    </p:spTree>
    <p:extLst>
      <p:ext uri="{BB962C8B-B14F-4D97-AF65-F5344CB8AC3E}">
        <p14:creationId xmlns:p14="http://schemas.microsoft.com/office/powerpoint/2010/main" val="3498016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3AABEB36-AE58-4C7A-909C-51996E195A0D}" type="slidenum">
              <a:rPr lang="pt-BR" smtClean="0"/>
              <a:t>8</a:t>
            </a:fld>
            <a:endParaRPr lang="pt-BR"/>
          </a:p>
        </p:txBody>
      </p:sp>
    </p:spTree>
    <p:extLst>
      <p:ext uri="{BB962C8B-B14F-4D97-AF65-F5344CB8AC3E}">
        <p14:creationId xmlns:p14="http://schemas.microsoft.com/office/powerpoint/2010/main" val="831766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0"/>
        <p:cNvGrpSpPr/>
        <p:nvPr/>
      </p:nvGrpSpPr>
      <p:grpSpPr>
        <a:xfrm>
          <a:off x="0" y="0"/>
          <a:ext cx="0" cy="0"/>
          <a:chOff x="0" y="0"/>
          <a:chExt cx="0" cy="0"/>
        </a:xfrm>
      </p:grpSpPr>
      <p:sp>
        <p:nvSpPr>
          <p:cNvPr id="1281" name="Google Shape;1281;gc6f919934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2" name="Google Shape;1282;gc6f919934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dirty="0" smtClean="0"/>
              <a:t>Foco na individualização</a:t>
            </a:r>
            <a:r>
              <a:rPr lang="pt-BR" baseline="0" dirty="0" smtClean="0"/>
              <a:t> (arquitetura, televisão, telefones, computadores, carros)</a:t>
            </a:r>
          </a:p>
          <a:p>
            <a:pPr marL="0" lvl="0" indent="0" algn="l" rtl="0">
              <a:spcBef>
                <a:spcPts val="0"/>
              </a:spcBef>
              <a:spcAft>
                <a:spcPts val="0"/>
              </a:spcAft>
              <a:buNone/>
            </a:pPr>
            <a:r>
              <a:rPr lang="pt-BR" baseline="0" dirty="0" err="1" smtClean="0"/>
              <a:t>Cypherpunks</a:t>
            </a:r>
            <a:r>
              <a:rPr lang="pt-BR" baseline="0" dirty="0" smtClean="0"/>
              <a:t> defendem a segurança dos dados digitais e a garantia da privacidade digital</a:t>
            </a:r>
          </a:p>
          <a:p>
            <a:pPr marL="0" lvl="0" indent="0" algn="l" rtl="0">
              <a:spcBef>
                <a:spcPts val="0"/>
              </a:spcBef>
              <a:spcAft>
                <a:spcPts val="0"/>
              </a:spcAft>
              <a:buNone/>
            </a:pPr>
            <a:endParaRPr lang="pt-BR" baseline="0" dirty="0" smtClean="0"/>
          </a:p>
          <a:p>
            <a:pPr marL="0" lvl="0" indent="0" algn="l" rtl="0">
              <a:spcBef>
                <a:spcPts val="0"/>
              </a:spcBef>
              <a:spcAft>
                <a:spcPts val="0"/>
              </a:spcAft>
              <a:buNone/>
            </a:pPr>
            <a:r>
              <a:rPr lang="pt-BR" baseline="0" dirty="0" smtClean="0"/>
              <a:t>Episódio </a:t>
            </a:r>
            <a:r>
              <a:rPr lang="pt-BR" baseline="0" dirty="0" err="1" smtClean="0"/>
              <a:t>silkroad</a:t>
            </a:r>
            <a:r>
              <a:rPr lang="pt-BR" baseline="0" dirty="0" smtClean="0"/>
              <a:t> (http://g1.globo.com/tecnologia/noticia/2015/05/criador-do-site-silk-road-e-condenado-prisao-perpetua.html)</a:t>
            </a:r>
          </a:p>
          <a:p>
            <a:pPr marL="0" lvl="0" indent="0" algn="l" rtl="0">
              <a:spcBef>
                <a:spcPts val="0"/>
              </a:spcBef>
              <a:spcAft>
                <a:spcPts val="0"/>
              </a:spcAft>
              <a:buNone/>
            </a:pPr>
            <a:endParaRPr lang="pt-BR" baseline="0" dirty="0" smtClean="0"/>
          </a:p>
          <a:p>
            <a:pPr marL="0" lvl="0" indent="0" algn="l" rtl="0">
              <a:spcBef>
                <a:spcPts val="0"/>
              </a:spcBef>
              <a:spcAft>
                <a:spcPts val="0"/>
              </a:spcAft>
              <a:buNone/>
            </a:pPr>
            <a:r>
              <a:rPr lang="pt-BR" baseline="0" dirty="0" smtClean="0"/>
              <a:t>Capa MIT (https://www.google.com/url?sa=i&amp;rct=j&amp;q=&amp;esrc=s&amp;source=images&amp;cd=&amp;ved=2ahUKEwjp__nX5-vjAhWOK7kGHTTZCCQQjRx6BAgBEAU&amp;url=https%3A%2F%2Fwww.technologyreview.com%2Fs%2F610833%2Fexplainer-what-is-a-blockchain%2F&amp;psig=AOvVaw2CvUWc_Tk_AYENj2PTcBOf&amp;ust=1565097234613350)</a:t>
            </a:r>
          </a:p>
          <a:p>
            <a:pPr marL="0" lvl="0" indent="0" algn="l" rtl="0">
              <a:spcBef>
                <a:spcPts val="0"/>
              </a:spcBef>
              <a:spcAft>
                <a:spcPts val="0"/>
              </a:spcAft>
              <a:buNone/>
            </a:pPr>
            <a:endParaRPr lang="pt-BR" baseline="0" dirty="0" smtClean="0"/>
          </a:p>
          <a:p>
            <a:pPr marL="0" lvl="0" indent="0" algn="l" rtl="0">
              <a:spcBef>
                <a:spcPts val="0"/>
              </a:spcBef>
              <a:spcAft>
                <a:spcPts val="0"/>
              </a:spcAft>
              <a:buNone/>
            </a:pPr>
            <a:r>
              <a:rPr lang="pt-BR" dirty="0" smtClean="0"/>
              <a:t>Capa artigo FMI (https://www.google.com/search?q=FMI+blockchain&amp;safe=active&amp;client=firefox-b-d&amp;source=lnms&amp;tbm=isch&amp;sa=X&amp;ved=0ahUKEwjo59Hl5-vjAhVPD7kGHTGhCkoQ_AUIEigC&amp;biw=1366&amp;bih=654#imgrc=HK7CNwq8tP1h2M:)</a:t>
            </a:r>
            <a:endParaRPr dirty="0"/>
          </a:p>
        </p:txBody>
      </p:sp>
    </p:spTree>
    <p:extLst>
      <p:ext uri="{BB962C8B-B14F-4D97-AF65-F5344CB8AC3E}">
        <p14:creationId xmlns:p14="http://schemas.microsoft.com/office/powerpoint/2010/main" val="2647303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0"/>
        <p:cNvGrpSpPr/>
        <p:nvPr/>
      </p:nvGrpSpPr>
      <p:grpSpPr>
        <a:xfrm>
          <a:off x="0" y="0"/>
          <a:ext cx="0" cy="0"/>
          <a:chOff x="0" y="0"/>
          <a:chExt cx="0" cy="0"/>
        </a:xfrm>
      </p:grpSpPr>
      <p:sp>
        <p:nvSpPr>
          <p:cNvPr id="1321" name="Google Shape;1321;g5cb837120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2" name="Google Shape;1322;g5cb837120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2399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pitchFamily="-123" charset="-128"/>
                <a:cs typeface="ＭＳ Ｐゴシック" pitchFamily="-123" charset="-128"/>
              </a:rPr>
              <a:t>But when it comes to assets like say money,</a:t>
            </a:r>
            <a:r>
              <a:rPr lang="en-US" sz="1200" kern="1200" baseline="0" dirty="0" smtClean="0">
                <a:solidFill>
                  <a:schemeClr val="tx1"/>
                </a:solidFill>
                <a:effectLst/>
                <a:latin typeface="Arial" pitchFamily="34" charset="0"/>
                <a:ea typeface="ＭＳ Ｐゴシック" pitchFamily="-123" charset="-128"/>
                <a:cs typeface="ＭＳ Ｐゴシック" pitchFamily="-123" charset="-128"/>
              </a:rPr>
              <a:t> financial assets likes stocks and bonds, loyalty points, intellectual property, a music recording, even votes </a:t>
            </a:r>
            <a:r>
              <a:rPr lang="en-US" sz="1200" kern="1200" dirty="0" smtClean="0">
                <a:solidFill>
                  <a:schemeClr val="tx1"/>
                </a:solidFill>
                <a:effectLst/>
                <a:latin typeface="Arial" pitchFamily="34" charset="0"/>
                <a:ea typeface="ＭＳ Ｐゴシック" pitchFamily="-123" charset="-128"/>
                <a:cs typeface="ＭＳ Ｐゴシック" pitchFamily="-123" charset="-128"/>
              </a:rPr>
              <a:t> -- sending a copy isn’t a good idea.  It’s OK for people to print a copy of their </a:t>
            </a:r>
            <a:r>
              <a:rPr lang="en-US" sz="1200" kern="1200" dirty="0" err="1" smtClean="0">
                <a:solidFill>
                  <a:schemeClr val="tx1"/>
                </a:solidFill>
                <a:effectLst/>
                <a:latin typeface="Arial" pitchFamily="34" charset="0"/>
                <a:ea typeface="ＭＳ Ｐゴシック" pitchFamily="-123" charset="-128"/>
                <a:cs typeface="ＭＳ Ｐゴシック" pitchFamily="-123" charset="-128"/>
              </a:rPr>
              <a:t>powerpoint</a:t>
            </a:r>
            <a:r>
              <a:rPr lang="en-US" sz="1200" kern="1200" dirty="0" smtClean="0">
                <a:solidFill>
                  <a:schemeClr val="tx1"/>
                </a:solidFill>
                <a:effectLst/>
                <a:latin typeface="Arial" pitchFamily="34" charset="0"/>
                <a:ea typeface="ＭＳ Ｐゴシック" pitchFamily="-123" charset="-128"/>
                <a:cs typeface="ＭＳ Ｐゴシック" pitchFamily="-123" charset="-128"/>
              </a:rPr>
              <a:t> file, but not OK to print, say money.  If I give you $100</a:t>
            </a:r>
            <a:r>
              <a:rPr lang="en-US" sz="1200" kern="1200" baseline="0" dirty="0" smtClean="0">
                <a:solidFill>
                  <a:schemeClr val="tx1"/>
                </a:solidFill>
                <a:effectLst/>
                <a:latin typeface="Arial" pitchFamily="34" charset="0"/>
                <a:ea typeface="ＭＳ Ｐゴシック" pitchFamily="-123" charset="-128"/>
                <a:cs typeface="ＭＳ Ｐゴシック" pitchFamily="-123" charset="-128"/>
              </a:rPr>
              <a:t> it’s important that I no longer have it, and that I can’t send the same money to someone else.  </a:t>
            </a:r>
            <a:r>
              <a:rPr lang="en-US" sz="1200" kern="1200" baseline="0" dirty="0" err="1" smtClean="0">
                <a:solidFill>
                  <a:schemeClr val="tx1"/>
                </a:solidFill>
                <a:effectLst/>
                <a:latin typeface="Arial" pitchFamily="34" charset="0"/>
                <a:ea typeface="ＭＳ Ｐゴシック" pitchFamily="-123" charset="-128"/>
                <a:cs typeface="ＭＳ Ｐゴシック" pitchFamily="-123" charset="-128"/>
              </a:rPr>
              <a:t>Cryptoggraphers</a:t>
            </a:r>
            <a:r>
              <a:rPr lang="en-US" sz="1200" kern="1200" baseline="0" dirty="0" smtClean="0">
                <a:solidFill>
                  <a:schemeClr val="tx1"/>
                </a:solidFill>
                <a:effectLst/>
                <a:latin typeface="Arial" pitchFamily="34" charset="0"/>
                <a:ea typeface="ＭＳ Ｐゴシック" pitchFamily="-123" charset="-128"/>
                <a:cs typeface="ＭＳ Ｐゴシック" pitchFamily="-123" charset="-128"/>
              </a:rPr>
              <a:t> have called this “the double payment problem?” for decades. </a:t>
            </a:r>
            <a:endParaRPr lang="en-CA" sz="1200" kern="1200" dirty="0" smtClean="0">
              <a:solidFill>
                <a:schemeClr val="tx1"/>
              </a:solidFill>
              <a:effectLst/>
              <a:latin typeface="Arial" pitchFamily="34" charset="0"/>
              <a:ea typeface="ＭＳ Ｐゴシック" pitchFamily="-123" charset="-128"/>
              <a:cs typeface="ＭＳ Ｐゴシック" pitchFamily="-123" charset="-128"/>
            </a:endParaRPr>
          </a:p>
          <a:p>
            <a:endParaRPr lang="en-US" dirty="0"/>
          </a:p>
        </p:txBody>
      </p:sp>
      <p:sp>
        <p:nvSpPr>
          <p:cNvPr id="4" name="Slide Number Placeholder 3"/>
          <p:cNvSpPr>
            <a:spLocks noGrp="1"/>
          </p:cNvSpPr>
          <p:nvPr>
            <p:ph type="sldNum" sz="quarter" idx="10"/>
          </p:nvPr>
        </p:nvSpPr>
        <p:spPr/>
        <p:txBody>
          <a:bodyPr/>
          <a:lstStyle/>
          <a:p>
            <a:pPr>
              <a:defRPr/>
            </a:pPr>
            <a:fld id="{68D4A20F-D614-844F-8786-B0DAFA22D829}" type="slidenum">
              <a:rPr lang="en-US" smtClean="0"/>
              <a:pPr>
                <a:defRPr/>
              </a:pPr>
              <a:t>13</a:t>
            </a:fld>
            <a:endParaRPr lang="en-US"/>
          </a:p>
        </p:txBody>
      </p:sp>
    </p:spTree>
    <p:extLst>
      <p:ext uri="{BB962C8B-B14F-4D97-AF65-F5344CB8AC3E}">
        <p14:creationId xmlns:p14="http://schemas.microsoft.com/office/powerpoint/2010/main" val="667700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2"/>
        <p:cNvGrpSpPr/>
        <p:nvPr/>
      </p:nvGrpSpPr>
      <p:grpSpPr>
        <a:xfrm>
          <a:off x="0" y="0"/>
          <a:ext cx="0" cy="0"/>
          <a:chOff x="0" y="0"/>
          <a:chExt cx="0" cy="0"/>
        </a:xfrm>
      </p:grpSpPr>
      <p:sp>
        <p:nvSpPr>
          <p:cNvPr id="1333" name="Google Shape;1333;gc6f91993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4" name="Google Shape;1334;gc6f91993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err="1" smtClean="0"/>
              <a:t>Metadados</a:t>
            </a:r>
            <a:r>
              <a:rPr lang="pt-BR" dirty="0" smtClean="0"/>
              <a:t> (número do bloco, </a:t>
            </a:r>
            <a:r>
              <a:rPr lang="pt-BR" dirty="0" err="1" smtClean="0"/>
              <a:t>nonce</a:t>
            </a:r>
            <a:r>
              <a:rPr lang="pt-BR" dirty="0" smtClean="0"/>
              <a:t>, </a:t>
            </a:r>
            <a:r>
              <a:rPr lang="pt-BR" dirty="0" err="1" smtClean="0"/>
              <a:t>hash</a:t>
            </a:r>
            <a:r>
              <a:rPr lang="pt-BR" dirty="0" smtClean="0"/>
              <a:t> do bloco anterior, </a:t>
            </a:r>
            <a:r>
              <a:rPr lang="pt-BR" dirty="0" err="1" smtClean="0"/>
              <a:t>timestamp</a:t>
            </a:r>
            <a:r>
              <a:rPr lang="pt-BR" dirty="0" smtClean="0"/>
              <a:t>)</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936919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p:cNvGrpSpPr/>
        <p:nvPr/>
      </p:nvGrpSpPr>
      <p:grpSpPr>
        <a:xfrm>
          <a:off x="0" y="0"/>
          <a:ext cx="0" cy="0"/>
          <a:chOff x="0" y="0"/>
          <a:chExt cx="0" cy="0"/>
        </a:xfrm>
      </p:grpSpPr>
      <p:sp>
        <p:nvSpPr>
          <p:cNvPr id="1339" name="Google Shape;1339;gc6f919934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0" name="Google Shape;1340;gc6f91993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9950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7"/>
        <p:cNvGrpSpPr/>
        <p:nvPr/>
      </p:nvGrpSpPr>
      <p:grpSpPr>
        <a:xfrm>
          <a:off x="0" y="0"/>
          <a:ext cx="0" cy="0"/>
          <a:chOff x="0" y="0"/>
          <a:chExt cx="0" cy="0"/>
        </a:xfrm>
      </p:grpSpPr>
      <p:sp>
        <p:nvSpPr>
          <p:cNvPr id="1368" name="Google Shape;1368;g5d587f39f5_0_70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9" name="Google Shape;1369;g5d587f39f5_0_70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60416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3"/>
        <p:cNvGrpSpPr/>
        <p:nvPr/>
      </p:nvGrpSpPr>
      <p:grpSpPr>
        <a:xfrm>
          <a:off x="0" y="0"/>
          <a:ext cx="0" cy="0"/>
          <a:chOff x="0" y="0"/>
          <a:chExt cx="0" cy="0"/>
        </a:xfrm>
      </p:grpSpPr>
      <p:sp>
        <p:nvSpPr>
          <p:cNvPr id="1374" name="Google Shape;1374;g5e3d1134e6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5" name="Google Shape;1375;g5e3d1134e6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https://passwordsgenerator.net/sha256-hash-generator/</a:t>
            </a:r>
            <a:endParaRPr/>
          </a:p>
        </p:txBody>
      </p:sp>
    </p:spTree>
    <p:extLst>
      <p:ext uri="{BB962C8B-B14F-4D97-AF65-F5344CB8AC3E}">
        <p14:creationId xmlns:p14="http://schemas.microsoft.com/office/powerpoint/2010/main" val="2467438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Após citar o fato do</a:t>
            </a:r>
            <a:r>
              <a:rPr lang="pt-BR" baseline="0" dirty="0" smtClean="0"/>
              <a:t> funcionamento dos dados numa blockchain e falar a respeito, levar o discurso para o fato de que pode-se, desta forma, surgir qualquer ativo digital com valor agregado.</a:t>
            </a:r>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18</a:t>
            </a:fld>
            <a:endParaRPr lang="pt-BR"/>
          </a:p>
        </p:txBody>
      </p:sp>
    </p:spTree>
    <p:extLst>
      <p:ext uri="{BB962C8B-B14F-4D97-AF65-F5344CB8AC3E}">
        <p14:creationId xmlns:p14="http://schemas.microsoft.com/office/powerpoint/2010/main" val="1386951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sz="1200" kern="1200" dirty="0" smtClean="0">
                <a:solidFill>
                  <a:schemeClr val="tx1"/>
                </a:solidFill>
                <a:latin typeface="Arial" pitchFamily="34" charset="0"/>
                <a:ea typeface="ＭＳ Ｐゴシック" pitchFamily="-123" charset="-128"/>
                <a:cs typeface="ＭＳ Ｐゴシック" pitchFamily="-123" charset="-128"/>
              </a:rPr>
              <a:t>So today, we rely entirely </a:t>
            </a:r>
            <a:r>
              <a:rPr lang="en-US" sz="1200" b="1" kern="1200" dirty="0" smtClean="0">
                <a:solidFill>
                  <a:schemeClr val="tx1"/>
                </a:solidFill>
                <a:latin typeface="Arial" pitchFamily="34" charset="0"/>
                <a:ea typeface="ＭＳ Ｐゴシック" pitchFamily="-123" charset="-128"/>
                <a:cs typeface="ＭＳ Ｐゴシック" pitchFamily="-123" charset="-128"/>
              </a:rPr>
              <a:t>on middlemen</a:t>
            </a:r>
            <a:r>
              <a:rPr lang="en-US" sz="1200" kern="1200" dirty="0" smtClean="0">
                <a:solidFill>
                  <a:schemeClr val="tx1"/>
                </a:solidFill>
                <a:latin typeface="Arial" pitchFamily="34" charset="0"/>
                <a:ea typeface="ＭＳ Ｐゴシック" pitchFamily="-123" charset="-128"/>
                <a:cs typeface="ＭＳ Ｐゴシック" pitchFamily="-123" charset="-128"/>
              </a:rPr>
              <a:t> -- banks, credit card companies, governments, Uber, and Apple -- to authenticate identity and establish trust between two parties, </a:t>
            </a:r>
          </a:p>
          <a:p>
            <a:pPr marL="228600" indent="-228600">
              <a:buFont typeface="+mj-lt"/>
              <a:buAutoNum type="arabicPeriod"/>
            </a:pPr>
            <a:r>
              <a:rPr lang="en-US" sz="1200" kern="1200" dirty="0" smtClean="0">
                <a:solidFill>
                  <a:schemeClr val="tx1"/>
                </a:solidFill>
                <a:latin typeface="Arial" pitchFamily="34" charset="0"/>
                <a:ea typeface="ＭＳ Ｐゴシック" pitchFamily="-123" charset="-128"/>
                <a:cs typeface="ＭＳ Ｐゴシック" pitchFamily="-123" charset="-128"/>
              </a:rPr>
              <a:t>They maintain transaction records and perform the transaction logic and business logic of virtually every kind of commerce. Identification</a:t>
            </a:r>
            <a:r>
              <a:rPr lang="en-US" sz="1200" kern="1200" baseline="0" dirty="0" smtClean="0">
                <a:solidFill>
                  <a:schemeClr val="tx1"/>
                </a:solidFill>
                <a:latin typeface="Arial" pitchFamily="34" charset="0"/>
                <a:ea typeface="ＭＳ Ｐゴシック" pitchFamily="-123" charset="-128"/>
                <a:cs typeface="ＭＳ Ｐゴシック" pitchFamily="-123" charset="-128"/>
              </a:rPr>
              <a:t> and authentication of parties, clearing, settling, and record keeping. </a:t>
            </a:r>
            <a:endParaRPr lang="en-US" sz="1200" kern="1200" dirty="0" smtClean="0">
              <a:solidFill>
                <a:schemeClr val="tx1"/>
              </a:solidFill>
              <a:latin typeface="Arial" pitchFamily="34" charset="0"/>
              <a:ea typeface="ＭＳ Ｐゴシック" pitchFamily="-123" charset="-128"/>
              <a:cs typeface="ＭＳ Ｐゴシック" pitchFamily="-123" charset="-128"/>
            </a:endParaRPr>
          </a:p>
          <a:p>
            <a:endParaRPr lang="en-US" sz="1200" kern="1200" dirty="0" smtClean="0">
              <a:solidFill>
                <a:schemeClr val="tx1"/>
              </a:solidFill>
              <a:latin typeface="Arial" pitchFamily="34" charset="0"/>
              <a:ea typeface="ＭＳ Ｐゴシック" pitchFamily="-123" charset="-128"/>
              <a:cs typeface="ＭＳ Ｐゴシック" pitchFamily="-123" charset="-128"/>
            </a:endParaRPr>
          </a:p>
          <a:p>
            <a:pPr marL="0" marR="0" indent="0" algn="l" defTabSz="914400" rtl="0" eaLnBrk="0" fontAlgn="base" latinLnBrk="0" hangingPunct="0">
              <a:lnSpc>
                <a:spcPct val="100000"/>
              </a:lnSpc>
              <a:spcBef>
                <a:spcPct val="30000"/>
              </a:spcBef>
              <a:spcAft>
                <a:spcPct val="0"/>
              </a:spcAft>
              <a:buClrTx/>
              <a:buSzTx/>
              <a:buFont typeface="+mj-lt"/>
              <a:buNone/>
              <a:tabLst/>
              <a:defRPr/>
            </a:pPr>
            <a:r>
              <a:rPr lang="en-US" sz="1200" kern="1200" dirty="0" smtClean="0">
                <a:solidFill>
                  <a:schemeClr val="tx1"/>
                </a:solidFill>
                <a:effectLst/>
                <a:latin typeface="Arial" pitchFamily="34" charset="0"/>
                <a:ea typeface="ＭＳ Ｐゴシック" pitchFamily="-123" charset="-128"/>
                <a:cs typeface="ＭＳ Ｐゴシック" pitchFamily="-123" charset="-128"/>
              </a:rPr>
              <a:t>Overall they do a pretty good job -- but there are limitations:</a:t>
            </a:r>
          </a:p>
          <a:p>
            <a:pPr marL="0" marR="0" indent="0" algn="l" defTabSz="914400" rtl="0" eaLnBrk="0" fontAlgn="base" latinLnBrk="0" hangingPunct="0">
              <a:lnSpc>
                <a:spcPct val="100000"/>
              </a:lnSpc>
              <a:spcBef>
                <a:spcPct val="30000"/>
              </a:spcBef>
              <a:spcAft>
                <a:spcPct val="0"/>
              </a:spcAft>
              <a:buClrTx/>
              <a:buSzTx/>
              <a:buFont typeface="+mj-lt"/>
              <a:buNone/>
              <a:tabLst/>
              <a:defRPr/>
            </a:pPr>
            <a:endParaRPr lang="en-US" sz="1200" kern="1200" dirty="0" smtClean="0">
              <a:solidFill>
                <a:schemeClr val="tx1"/>
              </a:solidFill>
              <a:effectLst/>
              <a:latin typeface="Arial" pitchFamily="34" charset="0"/>
              <a:ea typeface="ＭＳ Ｐゴシック" pitchFamily="-123" charset="-128"/>
              <a:cs typeface="ＭＳ Ｐゴシック" pitchFamily="-123" charset="-128"/>
            </a:endParaRP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kern="1200" dirty="0" smtClean="0">
                <a:solidFill>
                  <a:schemeClr val="tx1"/>
                </a:solidFill>
                <a:effectLst/>
                <a:latin typeface="Arial" pitchFamily="34" charset="0"/>
                <a:ea typeface="ＭＳ Ｐゴシック" pitchFamily="-123" charset="-128"/>
                <a:cs typeface="ＭＳ Ｐゴシック" pitchFamily="-123" charset="-128"/>
              </a:rPr>
              <a:t>They use centralized servers which can be hacked.  JP Morgan, LinkedIn, Target, the US Federal Government and countless others found this out the hard way.  Or anyone living south of 49</a:t>
            </a:r>
            <a:r>
              <a:rPr lang="en-US" sz="1200" kern="1200" baseline="30000" dirty="0" smtClean="0">
                <a:solidFill>
                  <a:schemeClr val="tx1"/>
                </a:solidFill>
                <a:effectLst/>
                <a:latin typeface="Arial" pitchFamily="34" charset="0"/>
                <a:ea typeface="ＭＳ Ｐゴシック" pitchFamily="-123" charset="-128"/>
                <a:cs typeface="ＭＳ Ｐゴシック" pitchFamily="-123" charset="-128"/>
              </a:rPr>
              <a:t>th</a:t>
            </a:r>
            <a:r>
              <a:rPr lang="en-US" sz="1200" kern="1200" dirty="0" smtClean="0">
                <a:solidFill>
                  <a:schemeClr val="tx1"/>
                </a:solidFill>
                <a:effectLst/>
                <a:latin typeface="Arial" pitchFamily="34" charset="0"/>
                <a:ea typeface="ＭＳ Ｐゴシック" pitchFamily="-123" charset="-128"/>
                <a:cs typeface="ＭＳ Ｐゴシック" pitchFamily="-123" charset="-128"/>
              </a:rPr>
              <a:t> street in New York during hurricane Sandy</a:t>
            </a:r>
            <a:r>
              <a:rPr lang="en-US" sz="1200" kern="1200" baseline="0" dirty="0" smtClean="0">
                <a:solidFill>
                  <a:schemeClr val="tx1"/>
                </a:solidFill>
                <a:effectLst/>
                <a:latin typeface="Arial" pitchFamily="34" charset="0"/>
                <a:ea typeface="ＭＳ Ｐゴシック" pitchFamily="-123" charset="-128"/>
                <a:cs typeface="ＭＳ Ｐゴシック" pitchFamily="-123" charset="-128"/>
              </a:rPr>
              <a:t> – when Con Edison plant crashed. </a:t>
            </a:r>
            <a:endParaRPr lang="en-US" sz="1200" kern="1200" dirty="0" smtClean="0">
              <a:solidFill>
                <a:schemeClr val="tx1"/>
              </a:solidFill>
              <a:effectLst/>
              <a:latin typeface="Arial" pitchFamily="34" charset="0"/>
              <a:ea typeface="ＭＳ Ｐゴシック" pitchFamily="-123" charset="-128"/>
              <a:cs typeface="ＭＳ Ｐゴシック" pitchFamily="-123" charset="-128"/>
            </a:endParaRP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kern="1200" dirty="0" smtClean="0">
                <a:solidFill>
                  <a:schemeClr val="tx1"/>
                </a:solidFill>
                <a:effectLst/>
                <a:latin typeface="Arial" pitchFamily="34" charset="0"/>
                <a:ea typeface="ＭＳ Ｐゴシック" pitchFamily="-123" charset="-128"/>
                <a:cs typeface="ＭＳ Ｐゴシック" pitchFamily="-123" charset="-128"/>
              </a:rPr>
              <a:t>They exclude 2 billion people who don’t have enough money to justify a bank account</a:t>
            </a: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kern="1200" dirty="0" smtClean="0">
                <a:solidFill>
                  <a:schemeClr val="tx1"/>
                </a:solidFill>
                <a:effectLst/>
                <a:latin typeface="Arial" pitchFamily="34" charset="0"/>
                <a:ea typeface="ＭＳ Ｐゴシック" pitchFamily="-123" charset="-128"/>
                <a:cs typeface="ＭＳ Ｐゴシック" pitchFamily="-123" charset="-128"/>
              </a:rPr>
              <a:t>They take a piece of the value for performing this service – say 10 percent to send some money internationally.  </a:t>
            </a: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kern="1200" dirty="0" smtClean="0">
                <a:solidFill>
                  <a:schemeClr val="tx1"/>
                </a:solidFill>
                <a:effectLst/>
                <a:latin typeface="Arial" pitchFamily="34" charset="0"/>
                <a:ea typeface="ＭＳ Ｐゴシック" pitchFamily="-123" charset="-128"/>
                <a:cs typeface="ＭＳ Ｐゴシック" pitchFamily="-123" charset="-128"/>
              </a:rPr>
              <a:t>They slow down the economy – it can take a week to send money to another country. </a:t>
            </a: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kern="1200" dirty="0" smtClean="0">
                <a:solidFill>
                  <a:schemeClr val="tx1"/>
                </a:solidFill>
                <a:effectLst/>
                <a:latin typeface="Arial" pitchFamily="34" charset="0"/>
                <a:ea typeface="ＭＳ Ｐゴシック" pitchFamily="-123" charset="-128"/>
                <a:cs typeface="ＭＳ Ｐゴシック" pitchFamily="-123" charset="-128"/>
              </a:rPr>
              <a:t>They capture our data, not just preventing us from using it for our own benefit but often undermining our privacy. </a:t>
            </a: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kern="1200" dirty="0" smtClean="0">
                <a:solidFill>
                  <a:schemeClr val="tx1"/>
                </a:solidFill>
                <a:effectLst/>
                <a:latin typeface="Arial" pitchFamily="34" charset="0"/>
                <a:ea typeface="ＭＳ Ｐゴシック" pitchFamily="-123" charset="-128"/>
                <a:cs typeface="ＭＳ Ｐゴシック" pitchFamily="-123" charset="-128"/>
              </a:rPr>
              <a:t>Most problematic, they are capturing the benefits of the digital age asymmetrically – and today there is wealth creation but growing social inequality. </a:t>
            </a:r>
            <a:endParaRPr lang="en-CA" sz="1200" kern="1200" dirty="0" smtClean="0">
              <a:solidFill>
                <a:schemeClr val="tx1"/>
              </a:solidFill>
              <a:effectLst/>
              <a:latin typeface="Arial" pitchFamily="34" charset="0"/>
              <a:ea typeface="ＭＳ Ｐゴシック" pitchFamily="-123" charset="-128"/>
              <a:cs typeface="ＭＳ Ｐゴシック" pitchFamily="-123" charset="-128"/>
            </a:endParaRPr>
          </a:p>
          <a:p>
            <a:endParaRPr lang="en-CA" sz="1200" kern="1200" dirty="0" smtClean="0">
              <a:solidFill>
                <a:schemeClr val="tx1"/>
              </a:solidFill>
              <a:effectLst/>
              <a:latin typeface="Arial" pitchFamily="34" charset="0"/>
              <a:ea typeface="ＭＳ Ｐゴシック" pitchFamily="-123" charset="-128"/>
              <a:cs typeface="ＭＳ Ｐゴシック" pitchFamily="-123" charset="-128"/>
            </a:endParaRPr>
          </a:p>
        </p:txBody>
      </p:sp>
      <p:sp>
        <p:nvSpPr>
          <p:cNvPr id="4" name="Slide Number Placeholder 3"/>
          <p:cNvSpPr>
            <a:spLocks noGrp="1"/>
          </p:cNvSpPr>
          <p:nvPr>
            <p:ph type="sldNum" sz="quarter" idx="10"/>
          </p:nvPr>
        </p:nvSpPr>
        <p:spPr/>
        <p:txBody>
          <a:bodyPr/>
          <a:lstStyle/>
          <a:p>
            <a:fld id="{CF51F287-E3A0-364C-A337-7D2257A0256C}" type="slidenum">
              <a:rPr lang="en-US" smtClean="0"/>
              <a:t>24</a:t>
            </a:fld>
            <a:endParaRPr lang="en-US"/>
          </a:p>
        </p:txBody>
      </p:sp>
    </p:spTree>
    <p:extLst>
      <p:ext uri="{BB962C8B-B14F-4D97-AF65-F5344CB8AC3E}">
        <p14:creationId xmlns:p14="http://schemas.microsoft.com/office/powerpoint/2010/main" val="39010175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err="1" smtClean="0"/>
              <a:t>Vitalik</a:t>
            </a:r>
            <a:r>
              <a:rPr lang="pt-BR" baseline="0" dirty="0" smtClean="0"/>
              <a:t> </a:t>
            </a:r>
            <a:r>
              <a:rPr lang="pt-BR" baseline="0" dirty="0" err="1" smtClean="0"/>
              <a:t>Buterin</a:t>
            </a:r>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29</a:t>
            </a:fld>
            <a:endParaRPr lang="pt-BR"/>
          </a:p>
        </p:txBody>
      </p:sp>
    </p:spTree>
    <p:extLst>
      <p:ext uri="{BB962C8B-B14F-4D97-AF65-F5344CB8AC3E}">
        <p14:creationId xmlns:p14="http://schemas.microsoft.com/office/powerpoint/2010/main" val="20718011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3"/>
        <p:cNvGrpSpPr/>
        <p:nvPr/>
      </p:nvGrpSpPr>
      <p:grpSpPr>
        <a:xfrm>
          <a:off x="0" y="0"/>
          <a:ext cx="0" cy="0"/>
          <a:chOff x="0" y="0"/>
          <a:chExt cx="0" cy="0"/>
        </a:xfrm>
      </p:grpSpPr>
      <p:sp>
        <p:nvSpPr>
          <p:cNvPr id="1484" name="Google Shape;1484;g1a3102f74560732f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5" name="Google Shape;1485;g1a3102f74560732f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Colocar imagem de vending machine aqui</a:t>
            </a:r>
            <a:endParaRPr/>
          </a:p>
        </p:txBody>
      </p:sp>
    </p:spTree>
    <p:extLst>
      <p:ext uri="{BB962C8B-B14F-4D97-AF65-F5344CB8AC3E}">
        <p14:creationId xmlns:p14="http://schemas.microsoft.com/office/powerpoint/2010/main" val="5772962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Brincar</a:t>
            </a:r>
            <a:r>
              <a:rPr lang="pt-BR" baseline="0" dirty="0" smtClean="0"/>
              <a:t> com o fato de programadores falarem sobre contratos inteligentes sem sequer se darem o trabalho de saberem o que é contrato</a:t>
            </a:r>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34</a:t>
            </a:fld>
            <a:endParaRPr lang="pt-BR"/>
          </a:p>
        </p:txBody>
      </p:sp>
    </p:spTree>
    <p:extLst>
      <p:ext uri="{BB962C8B-B14F-4D97-AF65-F5344CB8AC3E}">
        <p14:creationId xmlns:p14="http://schemas.microsoft.com/office/powerpoint/2010/main" val="10806909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3"/>
        <p:cNvGrpSpPr/>
        <p:nvPr/>
      </p:nvGrpSpPr>
      <p:grpSpPr>
        <a:xfrm>
          <a:off x="0" y="0"/>
          <a:ext cx="0" cy="0"/>
          <a:chOff x="0" y="0"/>
          <a:chExt cx="0" cy="0"/>
        </a:xfrm>
      </p:grpSpPr>
      <p:sp>
        <p:nvSpPr>
          <p:cNvPr id="1484" name="Google Shape;1484;g1a3102f74560732f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5" name="Google Shape;1485;g1a3102f74560732f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Colocar imagem de vending machine aqui</a:t>
            </a:r>
            <a:endParaRPr/>
          </a:p>
        </p:txBody>
      </p:sp>
    </p:spTree>
    <p:extLst>
      <p:ext uri="{BB962C8B-B14F-4D97-AF65-F5344CB8AC3E}">
        <p14:creationId xmlns:p14="http://schemas.microsoft.com/office/powerpoint/2010/main" val="2171898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Brincar</a:t>
            </a:r>
            <a:r>
              <a:rPr lang="pt-BR" baseline="0" dirty="0" smtClean="0"/>
              <a:t> com o fato de programadores falarem sobre contratos inteligentes sem sequer se darem o trabalho de saberem o que é contrato</a:t>
            </a:r>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37</a:t>
            </a:fld>
            <a:endParaRPr lang="pt-BR"/>
          </a:p>
        </p:txBody>
      </p:sp>
    </p:spTree>
    <p:extLst>
      <p:ext uri="{BB962C8B-B14F-4D97-AF65-F5344CB8AC3E}">
        <p14:creationId xmlns:p14="http://schemas.microsoft.com/office/powerpoint/2010/main" val="3253963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38</a:t>
            </a:fld>
            <a:endParaRPr lang="pt-BR"/>
          </a:p>
        </p:txBody>
      </p:sp>
    </p:spTree>
    <p:extLst>
      <p:ext uri="{BB962C8B-B14F-4D97-AF65-F5344CB8AC3E}">
        <p14:creationId xmlns:p14="http://schemas.microsoft.com/office/powerpoint/2010/main" val="39326292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39</a:t>
            </a:fld>
            <a:endParaRPr lang="pt-BR"/>
          </a:p>
        </p:txBody>
      </p:sp>
    </p:spTree>
    <p:extLst>
      <p:ext uri="{BB962C8B-B14F-4D97-AF65-F5344CB8AC3E}">
        <p14:creationId xmlns:p14="http://schemas.microsoft.com/office/powerpoint/2010/main" val="3949269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smtClean="0"/>
              <a:t>Clique para editar o título mestre</a:t>
            </a:r>
            <a:endParaRPr lang="pt-B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BC9074C2-9409-4836-A31E-4E71926234AA}" type="datetimeFigureOut">
              <a:rPr lang="pt-BR" smtClean="0"/>
              <a:t>09/10/2019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3828214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BC9074C2-9409-4836-A31E-4E71926234AA}" type="datetimeFigureOut">
              <a:rPr lang="pt-BR" smtClean="0"/>
              <a:t>09/10/2019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2850973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smtClean="0"/>
              <a:t>Clique para editar o título mestre</a:t>
            </a:r>
            <a:endParaRPr lang="pt-B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BC9074C2-9409-4836-A31E-4E71926234AA}" type="datetimeFigureOut">
              <a:rPr lang="pt-BR" smtClean="0"/>
              <a:t>09/10/2019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4055581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838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6172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BC9074C2-9409-4836-A31E-4E71926234AA}" type="datetimeFigureOut">
              <a:rPr lang="pt-BR" smtClean="0"/>
              <a:t>09/10/2019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1505897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BC9074C2-9409-4836-A31E-4E71926234AA}" type="datetimeFigureOut">
              <a:rPr lang="pt-BR" smtClean="0"/>
              <a:t>09/10/2019</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3752599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BC9074C2-9409-4836-A31E-4E71926234AA}" type="datetimeFigureOut">
              <a:rPr lang="pt-BR" smtClean="0"/>
              <a:t>09/10/2019</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2743076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BC9074C2-9409-4836-A31E-4E71926234AA}" type="datetimeFigureOut">
              <a:rPr lang="pt-BR" smtClean="0"/>
              <a:t>09/10/2019</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1947310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BC9074C2-9409-4836-A31E-4E71926234AA}" type="datetimeFigureOut">
              <a:rPr lang="pt-BR" smtClean="0"/>
              <a:t>09/10/2019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75512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BC9074C2-9409-4836-A31E-4E71926234AA}" type="datetimeFigureOut">
              <a:rPr lang="pt-BR" smtClean="0"/>
              <a:t>09/10/2019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2692720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BC9074C2-9409-4836-A31E-4E71926234AA}" type="datetimeFigureOut">
              <a:rPr lang="pt-BR" smtClean="0"/>
              <a:t>09/10/2019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1561898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BC9074C2-9409-4836-A31E-4E71926234AA}" type="datetimeFigureOut">
              <a:rPr lang="pt-BR" smtClean="0"/>
              <a:t>09/10/2019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3393303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48" name="Google Shape;48;p7"/>
          <p:cNvSpPr txBox="1">
            <a:spLocks noGrp="1"/>
          </p:cNvSpPr>
          <p:nvPr>
            <p:ph type="body" idx="1"/>
          </p:nvPr>
        </p:nvSpPr>
        <p:spPr>
          <a:xfrm>
            <a:off x="415600" y="1954405"/>
            <a:ext cx="3744000" cy="41376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49" name="Google Shape;49;p7"/>
          <p:cNvSpPr txBox="1">
            <a:spLocks noGrp="1"/>
          </p:cNvSpPr>
          <p:nvPr>
            <p:ph type="sldNum" idx="12"/>
          </p:nvPr>
        </p:nvSpPr>
        <p:spPr>
          <a:xfrm>
            <a:off x="11280575" y="6201587"/>
            <a:ext cx="731600" cy="5248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fld id="{00000000-1234-1234-1234-123412341234}" type="slidenum">
              <a:rPr lang="pt-BR" smtClean="0"/>
              <a:pPr/>
              <a:t>‹nº›</a:t>
            </a:fld>
            <a:endParaRPr lang="pt-BR"/>
          </a:p>
        </p:txBody>
      </p:sp>
    </p:spTree>
    <p:extLst>
      <p:ext uri="{BB962C8B-B14F-4D97-AF65-F5344CB8AC3E}">
        <p14:creationId xmlns:p14="http://schemas.microsoft.com/office/powerpoint/2010/main" val="7686597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FFFFFF"/>
        </a:solidFill>
        <a:effectLst/>
      </p:bgPr>
    </p:bg>
    <p:spTree>
      <p:nvGrpSpPr>
        <p:cNvPr id="1" name="Shape 81"/>
        <p:cNvGrpSpPr/>
        <p:nvPr/>
      </p:nvGrpSpPr>
      <p:grpSpPr>
        <a:xfrm>
          <a:off x="0" y="0"/>
          <a:ext cx="0" cy="0"/>
          <a:chOff x="0" y="0"/>
          <a:chExt cx="0" cy="0"/>
        </a:xfrm>
      </p:grpSpPr>
      <p:sp>
        <p:nvSpPr>
          <p:cNvPr id="82" name="Google Shape;82;p13"/>
          <p:cNvSpPr/>
          <p:nvPr/>
        </p:nvSpPr>
        <p:spPr>
          <a:xfrm>
            <a:off x="0" y="0"/>
            <a:ext cx="12192000" cy="6858000"/>
          </a:xfrm>
          <a:prstGeom prst="rect">
            <a:avLst/>
          </a:prstGeom>
          <a:solidFill>
            <a:srgbClr val="00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 name="Google Shape;83;p13"/>
          <p:cNvSpPr txBox="1">
            <a:spLocks noGrp="1"/>
          </p:cNvSpPr>
          <p:nvPr>
            <p:ph type="ctrTitle"/>
          </p:nvPr>
        </p:nvSpPr>
        <p:spPr>
          <a:xfrm>
            <a:off x="2450100" y="1668700"/>
            <a:ext cx="7261200" cy="3520800"/>
          </a:xfrm>
          <a:prstGeom prst="rect">
            <a:avLst/>
          </a:prstGeom>
          <a:noFill/>
        </p:spPr>
        <p:txBody>
          <a:bodyPr spcFirstLastPara="1" wrap="square" lIns="91425" tIns="91425" rIns="91425" bIns="91425" anchor="ctr" anchorCtr="0">
            <a:noAutofit/>
          </a:bodyPr>
          <a:lstStyle>
            <a:lvl1pPr lvl="0" algn="ctr">
              <a:lnSpc>
                <a:spcPct val="100000"/>
              </a:lnSpc>
              <a:spcBef>
                <a:spcPts val="0"/>
              </a:spcBef>
              <a:spcAft>
                <a:spcPts val="0"/>
              </a:spcAft>
              <a:buClr>
                <a:srgbClr val="FFFFFF"/>
              </a:buClr>
              <a:buSzPts val="4000"/>
              <a:buNone/>
              <a:defRPr sz="5333" b="1">
                <a:solidFill>
                  <a:srgbClr val="FFFFFF"/>
                </a:solidFill>
              </a:defRPr>
            </a:lvl1pPr>
            <a:lvl2pPr lvl="1" algn="ctr">
              <a:lnSpc>
                <a:spcPct val="100000"/>
              </a:lnSpc>
              <a:spcBef>
                <a:spcPts val="0"/>
              </a:spcBef>
              <a:spcAft>
                <a:spcPts val="0"/>
              </a:spcAft>
              <a:buClr>
                <a:srgbClr val="FFFFFF"/>
              </a:buClr>
              <a:buSzPts val="4000"/>
              <a:buNone/>
              <a:defRPr sz="5333" b="1">
                <a:solidFill>
                  <a:srgbClr val="FFFFFF"/>
                </a:solidFill>
              </a:defRPr>
            </a:lvl2pPr>
            <a:lvl3pPr lvl="2" algn="ctr">
              <a:lnSpc>
                <a:spcPct val="100000"/>
              </a:lnSpc>
              <a:spcBef>
                <a:spcPts val="0"/>
              </a:spcBef>
              <a:spcAft>
                <a:spcPts val="0"/>
              </a:spcAft>
              <a:buClr>
                <a:srgbClr val="FFFFFF"/>
              </a:buClr>
              <a:buSzPts val="4000"/>
              <a:buNone/>
              <a:defRPr sz="5333" b="1">
                <a:solidFill>
                  <a:srgbClr val="FFFFFF"/>
                </a:solidFill>
              </a:defRPr>
            </a:lvl3pPr>
            <a:lvl4pPr lvl="3" algn="ctr">
              <a:lnSpc>
                <a:spcPct val="100000"/>
              </a:lnSpc>
              <a:spcBef>
                <a:spcPts val="0"/>
              </a:spcBef>
              <a:spcAft>
                <a:spcPts val="0"/>
              </a:spcAft>
              <a:buClr>
                <a:srgbClr val="FFFFFF"/>
              </a:buClr>
              <a:buSzPts val="4000"/>
              <a:buNone/>
              <a:defRPr sz="5333" b="1">
                <a:solidFill>
                  <a:srgbClr val="FFFFFF"/>
                </a:solidFill>
              </a:defRPr>
            </a:lvl4pPr>
            <a:lvl5pPr lvl="4" algn="ctr">
              <a:lnSpc>
                <a:spcPct val="100000"/>
              </a:lnSpc>
              <a:spcBef>
                <a:spcPts val="0"/>
              </a:spcBef>
              <a:spcAft>
                <a:spcPts val="0"/>
              </a:spcAft>
              <a:buClr>
                <a:srgbClr val="FFFFFF"/>
              </a:buClr>
              <a:buSzPts val="4000"/>
              <a:buNone/>
              <a:defRPr sz="5333" b="1">
                <a:solidFill>
                  <a:srgbClr val="FFFFFF"/>
                </a:solidFill>
              </a:defRPr>
            </a:lvl5pPr>
            <a:lvl6pPr lvl="5" algn="ctr">
              <a:lnSpc>
                <a:spcPct val="100000"/>
              </a:lnSpc>
              <a:spcBef>
                <a:spcPts val="0"/>
              </a:spcBef>
              <a:spcAft>
                <a:spcPts val="0"/>
              </a:spcAft>
              <a:buClr>
                <a:srgbClr val="FFFFFF"/>
              </a:buClr>
              <a:buSzPts val="4000"/>
              <a:buNone/>
              <a:defRPr sz="5333" b="1">
                <a:solidFill>
                  <a:srgbClr val="FFFFFF"/>
                </a:solidFill>
              </a:defRPr>
            </a:lvl6pPr>
            <a:lvl7pPr lvl="6" algn="ctr">
              <a:lnSpc>
                <a:spcPct val="100000"/>
              </a:lnSpc>
              <a:spcBef>
                <a:spcPts val="0"/>
              </a:spcBef>
              <a:spcAft>
                <a:spcPts val="0"/>
              </a:spcAft>
              <a:buClr>
                <a:srgbClr val="FFFFFF"/>
              </a:buClr>
              <a:buSzPts val="4000"/>
              <a:buNone/>
              <a:defRPr sz="5333" b="1">
                <a:solidFill>
                  <a:srgbClr val="FFFFFF"/>
                </a:solidFill>
              </a:defRPr>
            </a:lvl7pPr>
            <a:lvl8pPr lvl="7" algn="ctr">
              <a:lnSpc>
                <a:spcPct val="100000"/>
              </a:lnSpc>
              <a:spcBef>
                <a:spcPts val="0"/>
              </a:spcBef>
              <a:spcAft>
                <a:spcPts val="0"/>
              </a:spcAft>
              <a:buClr>
                <a:srgbClr val="FFFFFF"/>
              </a:buClr>
              <a:buSzPts val="4000"/>
              <a:buNone/>
              <a:defRPr sz="5333" b="1">
                <a:solidFill>
                  <a:srgbClr val="FFFFFF"/>
                </a:solidFill>
              </a:defRPr>
            </a:lvl8pPr>
            <a:lvl9pPr lvl="8" algn="ctr">
              <a:lnSpc>
                <a:spcPct val="100000"/>
              </a:lnSpc>
              <a:spcBef>
                <a:spcPts val="0"/>
              </a:spcBef>
              <a:spcAft>
                <a:spcPts val="0"/>
              </a:spcAft>
              <a:buClr>
                <a:srgbClr val="FFFFFF"/>
              </a:buClr>
              <a:buSzPts val="4000"/>
              <a:buNone/>
              <a:defRPr sz="5333" b="1">
                <a:solidFill>
                  <a:srgbClr val="FFFFFF"/>
                </a:solidFill>
              </a:defRPr>
            </a:lvl9pPr>
          </a:lstStyle>
          <a:p>
            <a:endParaRPr/>
          </a:p>
        </p:txBody>
      </p:sp>
      <p:sp>
        <p:nvSpPr>
          <p:cNvPr id="84" name="Google Shape;84;p13"/>
          <p:cNvSpPr txBox="1">
            <a:spLocks noGrp="1"/>
          </p:cNvSpPr>
          <p:nvPr>
            <p:ph type="sldNum" idx="12"/>
          </p:nvPr>
        </p:nvSpPr>
        <p:spPr>
          <a:xfrm>
            <a:off x="11296611" y="6217623"/>
            <a:ext cx="731600" cy="5248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333">
                <a:solidFill>
                  <a:srgbClr val="FFFFFF"/>
                </a:solidFill>
              </a:defRPr>
            </a:lvl1pPr>
            <a:lvl2pPr lvl="1" algn="r">
              <a:lnSpc>
                <a:spcPct val="100000"/>
              </a:lnSpc>
              <a:spcAft>
                <a:spcPts val="0"/>
              </a:spcAft>
              <a:buNone/>
              <a:defRPr sz="1333">
                <a:solidFill>
                  <a:srgbClr val="FFFFFF"/>
                </a:solidFill>
              </a:defRPr>
            </a:lvl2pPr>
            <a:lvl3pPr lvl="2" algn="r">
              <a:lnSpc>
                <a:spcPct val="100000"/>
              </a:lnSpc>
              <a:spcAft>
                <a:spcPts val="0"/>
              </a:spcAft>
              <a:buNone/>
              <a:defRPr sz="1333">
                <a:solidFill>
                  <a:srgbClr val="FFFFFF"/>
                </a:solidFill>
              </a:defRPr>
            </a:lvl3pPr>
            <a:lvl4pPr lvl="3" algn="r">
              <a:lnSpc>
                <a:spcPct val="100000"/>
              </a:lnSpc>
              <a:spcAft>
                <a:spcPts val="0"/>
              </a:spcAft>
              <a:buNone/>
              <a:defRPr sz="1333">
                <a:solidFill>
                  <a:srgbClr val="FFFFFF"/>
                </a:solidFill>
              </a:defRPr>
            </a:lvl4pPr>
            <a:lvl5pPr lvl="4" algn="r">
              <a:lnSpc>
                <a:spcPct val="100000"/>
              </a:lnSpc>
              <a:spcAft>
                <a:spcPts val="0"/>
              </a:spcAft>
              <a:buNone/>
              <a:defRPr sz="1333">
                <a:solidFill>
                  <a:srgbClr val="FFFFFF"/>
                </a:solidFill>
              </a:defRPr>
            </a:lvl5pPr>
            <a:lvl6pPr lvl="5" algn="r">
              <a:lnSpc>
                <a:spcPct val="100000"/>
              </a:lnSpc>
              <a:spcAft>
                <a:spcPts val="0"/>
              </a:spcAft>
              <a:buNone/>
              <a:defRPr sz="1333">
                <a:solidFill>
                  <a:srgbClr val="FFFFFF"/>
                </a:solidFill>
              </a:defRPr>
            </a:lvl6pPr>
            <a:lvl7pPr lvl="6" algn="r">
              <a:lnSpc>
                <a:spcPct val="100000"/>
              </a:lnSpc>
              <a:spcAft>
                <a:spcPts val="0"/>
              </a:spcAft>
              <a:buNone/>
              <a:defRPr sz="1333">
                <a:solidFill>
                  <a:srgbClr val="FFFFFF"/>
                </a:solidFill>
              </a:defRPr>
            </a:lvl7pPr>
            <a:lvl8pPr lvl="7" algn="r">
              <a:lnSpc>
                <a:spcPct val="100000"/>
              </a:lnSpc>
              <a:spcAft>
                <a:spcPts val="0"/>
              </a:spcAft>
              <a:buNone/>
              <a:defRPr sz="1333">
                <a:solidFill>
                  <a:srgbClr val="FFFFFF"/>
                </a:solidFill>
              </a:defRPr>
            </a:lvl8pPr>
            <a:lvl9pPr lvl="8" algn="r">
              <a:lnSpc>
                <a:spcPct val="100000"/>
              </a:lnSpc>
              <a:spcAft>
                <a:spcPts val="0"/>
              </a:spcAft>
              <a:buNone/>
              <a:defRPr sz="1333">
                <a:solidFill>
                  <a:srgbClr val="FFFFFF"/>
                </a:solidFill>
              </a:defRPr>
            </a:lvl9pPr>
          </a:lstStyle>
          <a:p>
            <a:fld id="{00000000-1234-1234-1234-123412341234}" type="slidenum">
              <a:rPr lang="pt-BR" smtClean="0"/>
              <a:pPr/>
              <a:t>‹nº›</a:t>
            </a:fld>
            <a:endParaRPr lang="pt-BR"/>
          </a:p>
        </p:txBody>
      </p:sp>
    </p:spTree>
    <p:extLst>
      <p:ext uri="{BB962C8B-B14F-4D97-AF65-F5344CB8AC3E}">
        <p14:creationId xmlns:p14="http://schemas.microsoft.com/office/powerpoint/2010/main" val="36027051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9"/>
        <p:cNvGrpSpPr/>
        <p:nvPr/>
      </p:nvGrpSpPr>
      <p:grpSpPr>
        <a:xfrm>
          <a:off x="0" y="0"/>
          <a:ext cx="0" cy="0"/>
          <a:chOff x="0" y="0"/>
          <a:chExt cx="0" cy="0"/>
        </a:xfrm>
      </p:grpSpPr>
      <p:sp>
        <p:nvSpPr>
          <p:cNvPr id="60" name="Google Shape;60;p9"/>
          <p:cNvSpPr/>
          <p:nvPr/>
        </p:nvSpPr>
        <p:spPr>
          <a:xfrm>
            <a:off x="6096000" y="-233"/>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61" name="Google Shape;61;p9"/>
          <p:cNvCxnSpPr/>
          <p:nvPr/>
        </p:nvCxnSpPr>
        <p:spPr>
          <a:xfrm>
            <a:off x="6706233" y="5994000"/>
            <a:ext cx="624400" cy="0"/>
          </a:xfrm>
          <a:prstGeom prst="straightConnector1">
            <a:avLst/>
          </a:prstGeom>
          <a:noFill/>
          <a:ln w="19050" cap="flat" cmpd="sng">
            <a:solidFill>
              <a:schemeClr val="lt1"/>
            </a:solidFill>
            <a:prstDash val="solid"/>
            <a:round/>
            <a:headEnd type="none" w="sm" len="sm"/>
            <a:tailEnd type="none" w="sm" len="sm"/>
          </a:ln>
        </p:spPr>
      </p:cxnSp>
      <p:sp>
        <p:nvSpPr>
          <p:cNvPr id="62" name="Google Shape;62;p9"/>
          <p:cNvSpPr txBox="1">
            <a:spLocks noGrp="1"/>
          </p:cNvSpPr>
          <p:nvPr>
            <p:ph type="title"/>
          </p:nvPr>
        </p:nvSpPr>
        <p:spPr>
          <a:xfrm>
            <a:off x="354000" y="1534800"/>
            <a:ext cx="5393600" cy="20860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63" name="Google Shape;63;p9"/>
          <p:cNvSpPr txBox="1">
            <a:spLocks noGrp="1"/>
          </p:cNvSpPr>
          <p:nvPr>
            <p:ph type="subTitle" idx="1"/>
          </p:nvPr>
        </p:nvSpPr>
        <p:spPr>
          <a:xfrm>
            <a:off x="354000" y="3692001"/>
            <a:ext cx="5393600" cy="1692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64" name="Google Shape;64;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Clr>
                <a:schemeClr val="lt1"/>
              </a:buClr>
              <a:buSzPts val="1800"/>
              <a:buChar char="●"/>
              <a:defRPr>
                <a:solidFill>
                  <a:schemeClr val="lt1"/>
                </a:solidFill>
              </a:defRPr>
            </a:lvl1pPr>
            <a:lvl2pPr marL="1219170" lvl="1" indent="-423323">
              <a:spcBef>
                <a:spcPts val="2133"/>
              </a:spcBef>
              <a:spcAft>
                <a:spcPts val="0"/>
              </a:spcAft>
              <a:buClr>
                <a:schemeClr val="lt1"/>
              </a:buClr>
              <a:buSzPts val="1400"/>
              <a:buChar char="○"/>
              <a:defRPr>
                <a:solidFill>
                  <a:schemeClr val="lt1"/>
                </a:solidFill>
              </a:defRPr>
            </a:lvl2pPr>
            <a:lvl3pPr marL="1828754" lvl="2" indent="-423323">
              <a:spcBef>
                <a:spcPts val="2133"/>
              </a:spcBef>
              <a:spcAft>
                <a:spcPts val="0"/>
              </a:spcAft>
              <a:buClr>
                <a:schemeClr val="lt1"/>
              </a:buClr>
              <a:buSzPts val="1400"/>
              <a:buChar char="■"/>
              <a:defRPr>
                <a:solidFill>
                  <a:schemeClr val="lt1"/>
                </a:solidFill>
              </a:defRPr>
            </a:lvl3pPr>
            <a:lvl4pPr marL="2438339" lvl="3" indent="-423323">
              <a:spcBef>
                <a:spcPts val="2133"/>
              </a:spcBef>
              <a:spcAft>
                <a:spcPts val="0"/>
              </a:spcAft>
              <a:buClr>
                <a:schemeClr val="lt1"/>
              </a:buClr>
              <a:buSzPts val="1400"/>
              <a:buChar char="●"/>
              <a:defRPr>
                <a:solidFill>
                  <a:schemeClr val="lt1"/>
                </a:solidFill>
              </a:defRPr>
            </a:lvl4pPr>
            <a:lvl5pPr marL="3047924" lvl="4" indent="-423323">
              <a:spcBef>
                <a:spcPts val="2133"/>
              </a:spcBef>
              <a:spcAft>
                <a:spcPts val="0"/>
              </a:spcAft>
              <a:buClr>
                <a:schemeClr val="lt1"/>
              </a:buClr>
              <a:buSzPts val="1400"/>
              <a:buChar char="○"/>
              <a:defRPr>
                <a:solidFill>
                  <a:schemeClr val="lt1"/>
                </a:solidFill>
              </a:defRPr>
            </a:lvl5pPr>
            <a:lvl6pPr marL="3657509" lvl="5" indent="-423323">
              <a:spcBef>
                <a:spcPts val="2133"/>
              </a:spcBef>
              <a:spcAft>
                <a:spcPts val="0"/>
              </a:spcAft>
              <a:buClr>
                <a:schemeClr val="lt1"/>
              </a:buClr>
              <a:buSzPts val="1400"/>
              <a:buChar char="■"/>
              <a:defRPr>
                <a:solidFill>
                  <a:schemeClr val="lt1"/>
                </a:solidFill>
              </a:defRPr>
            </a:lvl6pPr>
            <a:lvl7pPr marL="4267093" lvl="6" indent="-423323">
              <a:spcBef>
                <a:spcPts val="2133"/>
              </a:spcBef>
              <a:spcAft>
                <a:spcPts val="0"/>
              </a:spcAft>
              <a:buClr>
                <a:schemeClr val="lt1"/>
              </a:buClr>
              <a:buSzPts val="1400"/>
              <a:buChar char="●"/>
              <a:defRPr>
                <a:solidFill>
                  <a:schemeClr val="lt1"/>
                </a:solidFill>
              </a:defRPr>
            </a:lvl7pPr>
            <a:lvl8pPr marL="4876678" lvl="7" indent="-423323">
              <a:spcBef>
                <a:spcPts val="2133"/>
              </a:spcBef>
              <a:spcAft>
                <a:spcPts val="0"/>
              </a:spcAft>
              <a:buClr>
                <a:schemeClr val="lt1"/>
              </a:buClr>
              <a:buSzPts val="1400"/>
              <a:buChar char="○"/>
              <a:defRPr>
                <a:solidFill>
                  <a:schemeClr val="lt1"/>
                </a:solidFill>
              </a:defRPr>
            </a:lvl8pPr>
            <a:lvl9pPr marL="5486263" lvl="8" indent="-423323">
              <a:spcBef>
                <a:spcPts val="2133"/>
              </a:spcBef>
              <a:spcAft>
                <a:spcPts val="2133"/>
              </a:spcAft>
              <a:buClr>
                <a:schemeClr val="lt1"/>
              </a:buClr>
              <a:buSzPts val="1400"/>
              <a:buChar char="■"/>
              <a:defRPr>
                <a:solidFill>
                  <a:schemeClr val="lt1"/>
                </a:solidFill>
              </a:defRPr>
            </a:lvl9pPr>
          </a:lstStyle>
          <a:p>
            <a:endParaRPr/>
          </a:p>
        </p:txBody>
      </p:sp>
      <p:sp>
        <p:nvSpPr>
          <p:cNvPr id="65" name="Google Shape;65;p9"/>
          <p:cNvSpPr txBox="1">
            <a:spLocks noGrp="1"/>
          </p:cNvSpPr>
          <p:nvPr>
            <p:ph type="sldNum" idx="12"/>
          </p:nvPr>
        </p:nvSpPr>
        <p:spPr>
          <a:xfrm>
            <a:off x="11280575" y="6201587"/>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‹nº›</a:t>
            </a:fld>
            <a:endParaRPr lang="pt-BR"/>
          </a:p>
        </p:txBody>
      </p:sp>
    </p:spTree>
    <p:extLst>
      <p:ext uri="{BB962C8B-B14F-4D97-AF65-F5344CB8AC3E}">
        <p14:creationId xmlns:p14="http://schemas.microsoft.com/office/powerpoint/2010/main" val="34929293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7">
  <p:cSld name="Custom layout 7">
    <p:spTree>
      <p:nvGrpSpPr>
        <p:cNvPr id="1" name="Shape 508"/>
        <p:cNvGrpSpPr/>
        <p:nvPr/>
      </p:nvGrpSpPr>
      <p:grpSpPr>
        <a:xfrm>
          <a:off x="0" y="0"/>
          <a:ext cx="0" cy="0"/>
          <a:chOff x="0" y="0"/>
          <a:chExt cx="0" cy="0"/>
        </a:xfrm>
      </p:grpSpPr>
      <p:sp>
        <p:nvSpPr>
          <p:cNvPr id="509" name="Google Shape;509;p19"/>
          <p:cNvSpPr/>
          <p:nvPr/>
        </p:nvSpPr>
        <p:spPr>
          <a:xfrm>
            <a:off x="0" y="0"/>
            <a:ext cx="12192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0" name="Google Shape;510;p19"/>
          <p:cNvSpPr/>
          <p:nvPr/>
        </p:nvSpPr>
        <p:spPr>
          <a:xfrm>
            <a:off x="0" y="1308732"/>
            <a:ext cx="12192000" cy="94400"/>
          </a:xfrm>
          <a:prstGeom prst="rect">
            <a:avLst/>
          </a:prstGeom>
          <a:solidFill>
            <a:srgbClr val="21212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511" name="Google Shape;511;p19"/>
          <p:cNvPicPr preferRelativeResize="0"/>
          <p:nvPr/>
        </p:nvPicPr>
        <p:blipFill rotWithShape="1">
          <a:blip r:embed="rId2">
            <a:alphaModFix/>
          </a:blip>
          <a:srcRect t="38312" b="38309"/>
          <a:stretch/>
        </p:blipFill>
        <p:spPr>
          <a:xfrm>
            <a:off x="0" y="0"/>
            <a:ext cx="12192008" cy="1308739"/>
          </a:xfrm>
          <a:prstGeom prst="rect">
            <a:avLst/>
          </a:prstGeom>
          <a:noFill/>
          <a:ln>
            <a:noFill/>
          </a:ln>
        </p:spPr>
      </p:pic>
      <p:sp>
        <p:nvSpPr>
          <p:cNvPr id="512" name="Google Shape;512;p19"/>
          <p:cNvSpPr txBox="1">
            <a:spLocks noGrp="1"/>
          </p:cNvSpPr>
          <p:nvPr>
            <p:ph type="ctrTitle"/>
          </p:nvPr>
        </p:nvSpPr>
        <p:spPr>
          <a:xfrm>
            <a:off x="3917633" y="1971767"/>
            <a:ext cx="7173200" cy="1358800"/>
          </a:xfrm>
          <a:prstGeom prst="rect">
            <a:avLst/>
          </a:prstGeom>
          <a:noFill/>
        </p:spPr>
        <p:txBody>
          <a:bodyPr spcFirstLastPara="1" wrap="square" lIns="91425" tIns="91425" rIns="91425" bIns="91425" anchor="b" anchorCtr="0">
            <a:noAutofit/>
          </a:bodyPr>
          <a:lstStyle>
            <a:lvl1pPr lvl="0" algn="l">
              <a:lnSpc>
                <a:spcPct val="100000"/>
              </a:lnSpc>
              <a:spcBef>
                <a:spcPts val="0"/>
              </a:spcBef>
              <a:spcAft>
                <a:spcPts val="0"/>
              </a:spcAft>
              <a:buClr>
                <a:srgbClr val="212121"/>
              </a:buClr>
              <a:buSzPts val="2400"/>
              <a:buNone/>
              <a:defRPr sz="3200" b="1">
                <a:solidFill>
                  <a:srgbClr val="212121"/>
                </a:solidFill>
              </a:defRPr>
            </a:lvl1pPr>
            <a:lvl2pPr lvl="1" algn="l">
              <a:lnSpc>
                <a:spcPct val="100000"/>
              </a:lnSpc>
              <a:spcBef>
                <a:spcPts val="0"/>
              </a:spcBef>
              <a:spcAft>
                <a:spcPts val="0"/>
              </a:spcAft>
              <a:buClr>
                <a:srgbClr val="212121"/>
              </a:buClr>
              <a:buSzPts val="2400"/>
              <a:buNone/>
              <a:defRPr sz="3200" b="1">
                <a:solidFill>
                  <a:srgbClr val="212121"/>
                </a:solidFill>
              </a:defRPr>
            </a:lvl2pPr>
            <a:lvl3pPr lvl="2" algn="l">
              <a:lnSpc>
                <a:spcPct val="100000"/>
              </a:lnSpc>
              <a:spcBef>
                <a:spcPts val="0"/>
              </a:spcBef>
              <a:spcAft>
                <a:spcPts val="0"/>
              </a:spcAft>
              <a:buClr>
                <a:srgbClr val="212121"/>
              </a:buClr>
              <a:buSzPts val="2400"/>
              <a:buNone/>
              <a:defRPr sz="3200" b="1">
                <a:solidFill>
                  <a:srgbClr val="212121"/>
                </a:solidFill>
              </a:defRPr>
            </a:lvl3pPr>
            <a:lvl4pPr lvl="3" algn="l">
              <a:lnSpc>
                <a:spcPct val="100000"/>
              </a:lnSpc>
              <a:spcBef>
                <a:spcPts val="0"/>
              </a:spcBef>
              <a:spcAft>
                <a:spcPts val="0"/>
              </a:spcAft>
              <a:buClr>
                <a:srgbClr val="212121"/>
              </a:buClr>
              <a:buSzPts val="2400"/>
              <a:buNone/>
              <a:defRPr sz="3200" b="1">
                <a:solidFill>
                  <a:srgbClr val="212121"/>
                </a:solidFill>
              </a:defRPr>
            </a:lvl4pPr>
            <a:lvl5pPr lvl="4" algn="l">
              <a:lnSpc>
                <a:spcPct val="100000"/>
              </a:lnSpc>
              <a:spcBef>
                <a:spcPts val="0"/>
              </a:spcBef>
              <a:spcAft>
                <a:spcPts val="0"/>
              </a:spcAft>
              <a:buClr>
                <a:srgbClr val="212121"/>
              </a:buClr>
              <a:buSzPts val="2400"/>
              <a:buNone/>
              <a:defRPr sz="3200" b="1">
                <a:solidFill>
                  <a:srgbClr val="212121"/>
                </a:solidFill>
              </a:defRPr>
            </a:lvl5pPr>
            <a:lvl6pPr lvl="5" algn="l">
              <a:lnSpc>
                <a:spcPct val="100000"/>
              </a:lnSpc>
              <a:spcBef>
                <a:spcPts val="0"/>
              </a:spcBef>
              <a:spcAft>
                <a:spcPts val="0"/>
              </a:spcAft>
              <a:buClr>
                <a:srgbClr val="212121"/>
              </a:buClr>
              <a:buSzPts val="2400"/>
              <a:buNone/>
              <a:defRPr sz="3200" b="1">
                <a:solidFill>
                  <a:srgbClr val="212121"/>
                </a:solidFill>
              </a:defRPr>
            </a:lvl6pPr>
            <a:lvl7pPr lvl="6" algn="l">
              <a:lnSpc>
                <a:spcPct val="100000"/>
              </a:lnSpc>
              <a:spcBef>
                <a:spcPts val="0"/>
              </a:spcBef>
              <a:spcAft>
                <a:spcPts val="0"/>
              </a:spcAft>
              <a:buClr>
                <a:srgbClr val="212121"/>
              </a:buClr>
              <a:buSzPts val="2400"/>
              <a:buNone/>
              <a:defRPr sz="3200" b="1">
                <a:solidFill>
                  <a:srgbClr val="212121"/>
                </a:solidFill>
              </a:defRPr>
            </a:lvl7pPr>
            <a:lvl8pPr lvl="7" algn="l">
              <a:lnSpc>
                <a:spcPct val="100000"/>
              </a:lnSpc>
              <a:spcBef>
                <a:spcPts val="0"/>
              </a:spcBef>
              <a:spcAft>
                <a:spcPts val="0"/>
              </a:spcAft>
              <a:buClr>
                <a:srgbClr val="212121"/>
              </a:buClr>
              <a:buSzPts val="2400"/>
              <a:buNone/>
              <a:defRPr sz="3200" b="1">
                <a:solidFill>
                  <a:srgbClr val="212121"/>
                </a:solidFill>
              </a:defRPr>
            </a:lvl8pPr>
            <a:lvl9pPr lvl="8" algn="l">
              <a:lnSpc>
                <a:spcPct val="100000"/>
              </a:lnSpc>
              <a:spcBef>
                <a:spcPts val="0"/>
              </a:spcBef>
              <a:spcAft>
                <a:spcPts val="0"/>
              </a:spcAft>
              <a:buClr>
                <a:srgbClr val="212121"/>
              </a:buClr>
              <a:buSzPts val="2400"/>
              <a:buNone/>
              <a:defRPr sz="3200" b="1">
                <a:solidFill>
                  <a:srgbClr val="212121"/>
                </a:solidFill>
              </a:defRPr>
            </a:lvl9pPr>
          </a:lstStyle>
          <a:p>
            <a:endParaRPr/>
          </a:p>
        </p:txBody>
      </p:sp>
      <p:sp>
        <p:nvSpPr>
          <p:cNvPr id="513" name="Google Shape;513;p19"/>
          <p:cNvSpPr txBox="1">
            <a:spLocks noGrp="1"/>
          </p:cNvSpPr>
          <p:nvPr>
            <p:ph type="body" idx="1"/>
          </p:nvPr>
        </p:nvSpPr>
        <p:spPr>
          <a:xfrm>
            <a:off x="7540675" y="3469933"/>
            <a:ext cx="3550000" cy="2300800"/>
          </a:xfrm>
          <a:prstGeom prst="rect">
            <a:avLst/>
          </a:prstGeom>
          <a:noFill/>
        </p:spPr>
        <p:txBody>
          <a:bodyPr spcFirstLastPara="1" wrap="square" lIns="91425" tIns="91425" rIns="91425" bIns="91425" anchor="t" anchorCtr="0">
            <a:noAutofit/>
          </a:bodyPr>
          <a:lstStyle>
            <a:lvl1pPr marL="609585" lvl="0" indent="-440256" algn="l">
              <a:lnSpc>
                <a:spcPct val="115000"/>
              </a:lnSpc>
              <a:spcBef>
                <a:spcPts val="0"/>
              </a:spcBef>
              <a:spcAft>
                <a:spcPts val="0"/>
              </a:spcAft>
              <a:buClr>
                <a:srgbClr val="212121"/>
              </a:buClr>
              <a:buSzPts val="1600"/>
              <a:buChar char="●"/>
              <a:defRPr sz="2133">
                <a:solidFill>
                  <a:srgbClr val="212121"/>
                </a:solidFill>
              </a:defRPr>
            </a:lvl1pPr>
            <a:lvl2pPr marL="1219170" lvl="1" indent="-423323" algn="l">
              <a:lnSpc>
                <a:spcPct val="115000"/>
              </a:lnSpc>
              <a:spcBef>
                <a:spcPts val="2133"/>
              </a:spcBef>
              <a:spcAft>
                <a:spcPts val="0"/>
              </a:spcAft>
              <a:buClr>
                <a:srgbClr val="212121"/>
              </a:buClr>
              <a:buSzPts val="1400"/>
              <a:buChar char="○"/>
              <a:defRPr sz="1867">
                <a:solidFill>
                  <a:srgbClr val="212121"/>
                </a:solidFill>
              </a:defRPr>
            </a:lvl2pPr>
            <a:lvl3pPr marL="1828754" lvl="2" indent="-423323" algn="l">
              <a:lnSpc>
                <a:spcPct val="115000"/>
              </a:lnSpc>
              <a:spcBef>
                <a:spcPts val="2133"/>
              </a:spcBef>
              <a:spcAft>
                <a:spcPts val="0"/>
              </a:spcAft>
              <a:buClr>
                <a:srgbClr val="212121"/>
              </a:buClr>
              <a:buSzPts val="1400"/>
              <a:buChar char="■"/>
              <a:defRPr sz="1867">
                <a:solidFill>
                  <a:srgbClr val="212121"/>
                </a:solidFill>
              </a:defRPr>
            </a:lvl3pPr>
            <a:lvl4pPr marL="2438339" lvl="3" indent="-423323" algn="l">
              <a:lnSpc>
                <a:spcPct val="115000"/>
              </a:lnSpc>
              <a:spcBef>
                <a:spcPts val="2133"/>
              </a:spcBef>
              <a:spcAft>
                <a:spcPts val="0"/>
              </a:spcAft>
              <a:buClr>
                <a:srgbClr val="212121"/>
              </a:buClr>
              <a:buSzPts val="1400"/>
              <a:buChar char="●"/>
              <a:defRPr sz="1867">
                <a:solidFill>
                  <a:srgbClr val="212121"/>
                </a:solidFill>
              </a:defRPr>
            </a:lvl4pPr>
            <a:lvl5pPr marL="3047924" lvl="4" indent="-423323" algn="l">
              <a:lnSpc>
                <a:spcPct val="115000"/>
              </a:lnSpc>
              <a:spcBef>
                <a:spcPts val="2133"/>
              </a:spcBef>
              <a:spcAft>
                <a:spcPts val="0"/>
              </a:spcAft>
              <a:buClr>
                <a:srgbClr val="212121"/>
              </a:buClr>
              <a:buSzPts val="1400"/>
              <a:buChar char="○"/>
              <a:defRPr sz="1867">
                <a:solidFill>
                  <a:srgbClr val="212121"/>
                </a:solidFill>
              </a:defRPr>
            </a:lvl5pPr>
            <a:lvl6pPr marL="3657509" lvl="5" indent="-423323" algn="l">
              <a:lnSpc>
                <a:spcPct val="115000"/>
              </a:lnSpc>
              <a:spcBef>
                <a:spcPts val="2133"/>
              </a:spcBef>
              <a:spcAft>
                <a:spcPts val="0"/>
              </a:spcAft>
              <a:buClr>
                <a:srgbClr val="212121"/>
              </a:buClr>
              <a:buSzPts val="1400"/>
              <a:buChar char="■"/>
              <a:defRPr sz="1867">
                <a:solidFill>
                  <a:srgbClr val="212121"/>
                </a:solidFill>
              </a:defRPr>
            </a:lvl6pPr>
            <a:lvl7pPr marL="4267093" lvl="6" indent="-423323" algn="l">
              <a:lnSpc>
                <a:spcPct val="115000"/>
              </a:lnSpc>
              <a:spcBef>
                <a:spcPts val="2133"/>
              </a:spcBef>
              <a:spcAft>
                <a:spcPts val="0"/>
              </a:spcAft>
              <a:buClr>
                <a:srgbClr val="212121"/>
              </a:buClr>
              <a:buSzPts val="1400"/>
              <a:buChar char="●"/>
              <a:defRPr sz="1867">
                <a:solidFill>
                  <a:srgbClr val="212121"/>
                </a:solidFill>
              </a:defRPr>
            </a:lvl7pPr>
            <a:lvl8pPr marL="4876678" lvl="7" indent="-423323" algn="l">
              <a:lnSpc>
                <a:spcPct val="115000"/>
              </a:lnSpc>
              <a:spcBef>
                <a:spcPts val="2133"/>
              </a:spcBef>
              <a:spcAft>
                <a:spcPts val="0"/>
              </a:spcAft>
              <a:buClr>
                <a:srgbClr val="212121"/>
              </a:buClr>
              <a:buSzPts val="1400"/>
              <a:buChar char="○"/>
              <a:defRPr sz="1867">
                <a:solidFill>
                  <a:srgbClr val="212121"/>
                </a:solidFill>
              </a:defRPr>
            </a:lvl8pPr>
            <a:lvl9pPr marL="5486263" lvl="8" indent="-423323" algn="l">
              <a:lnSpc>
                <a:spcPct val="115000"/>
              </a:lnSpc>
              <a:spcBef>
                <a:spcPts val="2133"/>
              </a:spcBef>
              <a:spcAft>
                <a:spcPts val="2133"/>
              </a:spcAft>
              <a:buClr>
                <a:srgbClr val="212121"/>
              </a:buClr>
              <a:buSzPts val="1400"/>
              <a:buChar char="■"/>
              <a:defRPr sz="1867">
                <a:solidFill>
                  <a:srgbClr val="212121"/>
                </a:solidFill>
              </a:defRPr>
            </a:lvl9pPr>
          </a:lstStyle>
          <a:p>
            <a:endParaRPr/>
          </a:p>
        </p:txBody>
      </p:sp>
      <p:sp>
        <p:nvSpPr>
          <p:cNvPr id="514" name="Google Shape;514;p19"/>
          <p:cNvSpPr txBox="1">
            <a:spLocks noGrp="1"/>
          </p:cNvSpPr>
          <p:nvPr>
            <p:ph type="body" idx="2"/>
          </p:nvPr>
        </p:nvSpPr>
        <p:spPr>
          <a:xfrm>
            <a:off x="3917633" y="3469933"/>
            <a:ext cx="3550000" cy="2300800"/>
          </a:xfrm>
          <a:prstGeom prst="rect">
            <a:avLst/>
          </a:prstGeom>
          <a:noFill/>
        </p:spPr>
        <p:txBody>
          <a:bodyPr spcFirstLastPara="1" wrap="square" lIns="91425" tIns="91425" rIns="91425" bIns="91425" anchor="t" anchorCtr="0">
            <a:noAutofit/>
          </a:bodyPr>
          <a:lstStyle>
            <a:lvl1pPr marL="609585" lvl="0" indent="-440256" algn="l">
              <a:lnSpc>
                <a:spcPct val="115000"/>
              </a:lnSpc>
              <a:spcBef>
                <a:spcPts val="0"/>
              </a:spcBef>
              <a:spcAft>
                <a:spcPts val="0"/>
              </a:spcAft>
              <a:buClr>
                <a:srgbClr val="212121"/>
              </a:buClr>
              <a:buSzPts val="1600"/>
              <a:buChar char="●"/>
              <a:defRPr sz="2133">
                <a:solidFill>
                  <a:srgbClr val="212121"/>
                </a:solidFill>
              </a:defRPr>
            </a:lvl1pPr>
            <a:lvl2pPr marL="1219170" lvl="1" indent="-423323" algn="l">
              <a:lnSpc>
                <a:spcPct val="115000"/>
              </a:lnSpc>
              <a:spcBef>
                <a:spcPts val="2133"/>
              </a:spcBef>
              <a:spcAft>
                <a:spcPts val="0"/>
              </a:spcAft>
              <a:buClr>
                <a:srgbClr val="212121"/>
              </a:buClr>
              <a:buSzPts val="1400"/>
              <a:buChar char="○"/>
              <a:defRPr sz="1867">
                <a:solidFill>
                  <a:srgbClr val="212121"/>
                </a:solidFill>
              </a:defRPr>
            </a:lvl2pPr>
            <a:lvl3pPr marL="1828754" lvl="2" indent="-423323" algn="l">
              <a:lnSpc>
                <a:spcPct val="115000"/>
              </a:lnSpc>
              <a:spcBef>
                <a:spcPts val="2133"/>
              </a:spcBef>
              <a:spcAft>
                <a:spcPts val="0"/>
              </a:spcAft>
              <a:buClr>
                <a:srgbClr val="212121"/>
              </a:buClr>
              <a:buSzPts val="1400"/>
              <a:buChar char="■"/>
              <a:defRPr sz="1867">
                <a:solidFill>
                  <a:srgbClr val="212121"/>
                </a:solidFill>
              </a:defRPr>
            </a:lvl3pPr>
            <a:lvl4pPr marL="2438339" lvl="3" indent="-423323" algn="l">
              <a:lnSpc>
                <a:spcPct val="115000"/>
              </a:lnSpc>
              <a:spcBef>
                <a:spcPts val="2133"/>
              </a:spcBef>
              <a:spcAft>
                <a:spcPts val="0"/>
              </a:spcAft>
              <a:buClr>
                <a:srgbClr val="212121"/>
              </a:buClr>
              <a:buSzPts val="1400"/>
              <a:buChar char="●"/>
              <a:defRPr sz="1867">
                <a:solidFill>
                  <a:srgbClr val="212121"/>
                </a:solidFill>
              </a:defRPr>
            </a:lvl4pPr>
            <a:lvl5pPr marL="3047924" lvl="4" indent="-423323" algn="l">
              <a:lnSpc>
                <a:spcPct val="115000"/>
              </a:lnSpc>
              <a:spcBef>
                <a:spcPts val="2133"/>
              </a:spcBef>
              <a:spcAft>
                <a:spcPts val="0"/>
              </a:spcAft>
              <a:buClr>
                <a:srgbClr val="212121"/>
              </a:buClr>
              <a:buSzPts val="1400"/>
              <a:buChar char="○"/>
              <a:defRPr sz="1867">
                <a:solidFill>
                  <a:srgbClr val="212121"/>
                </a:solidFill>
              </a:defRPr>
            </a:lvl5pPr>
            <a:lvl6pPr marL="3657509" lvl="5" indent="-423323" algn="l">
              <a:lnSpc>
                <a:spcPct val="115000"/>
              </a:lnSpc>
              <a:spcBef>
                <a:spcPts val="2133"/>
              </a:spcBef>
              <a:spcAft>
                <a:spcPts val="0"/>
              </a:spcAft>
              <a:buClr>
                <a:srgbClr val="212121"/>
              </a:buClr>
              <a:buSzPts val="1400"/>
              <a:buChar char="■"/>
              <a:defRPr sz="1867">
                <a:solidFill>
                  <a:srgbClr val="212121"/>
                </a:solidFill>
              </a:defRPr>
            </a:lvl6pPr>
            <a:lvl7pPr marL="4267093" lvl="6" indent="-423323" algn="l">
              <a:lnSpc>
                <a:spcPct val="115000"/>
              </a:lnSpc>
              <a:spcBef>
                <a:spcPts val="2133"/>
              </a:spcBef>
              <a:spcAft>
                <a:spcPts val="0"/>
              </a:spcAft>
              <a:buClr>
                <a:srgbClr val="212121"/>
              </a:buClr>
              <a:buSzPts val="1400"/>
              <a:buChar char="●"/>
              <a:defRPr sz="1867">
                <a:solidFill>
                  <a:srgbClr val="212121"/>
                </a:solidFill>
              </a:defRPr>
            </a:lvl7pPr>
            <a:lvl8pPr marL="4876678" lvl="7" indent="-423323" algn="l">
              <a:lnSpc>
                <a:spcPct val="115000"/>
              </a:lnSpc>
              <a:spcBef>
                <a:spcPts val="2133"/>
              </a:spcBef>
              <a:spcAft>
                <a:spcPts val="0"/>
              </a:spcAft>
              <a:buClr>
                <a:srgbClr val="212121"/>
              </a:buClr>
              <a:buSzPts val="1400"/>
              <a:buChar char="○"/>
              <a:defRPr sz="1867">
                <a:solidFill>
                  <a:srgbClr val="212121"/>
                </a:solidFill>
              </a:defRPr>
            </a:lvl8pPr>
            <a:lvl9pPr marL="5486263" lvl="8" indent="-423323" algn="l">
              <a:lnSpc>
                <a:spcPct val="115000"/>
              </a:lnSpc>
              <a:spcBef>
                <a:spcPts val="2133"/>
              </a:spcBef>
              <a:spcAft>
                <a:spcPts val="2133"/>
              </a:spcAft>
              <a:buClr>
                <a:srgbClr val="212121"/>
              </a:buClr>
              <a:buSzPts val="1400"/>
              <a:buChar char="■"/>
              <a:defRPr sz="1867">
                <a:solidFill>
                  <a:srgbClr val="212121"/>
                </a:solidFill>
              </a:defRPr>
            </a:lvl9pPr>
          </a:lstStyle>
          <a:p>
            <a:endParaRPr/>
          </a:p>
        </p:txBody>
      </p:sp>
      <p:sp>
        <p:nvSpPr>
          <p:cNvPr id="515" name="Google Shape;515;p19"/>
          <p:cNvSpPr txBox="1">
            <a:spLocks noGrp="1"/>
          </p:cNvSpPr>
          <p:nvPr>
            <p:ph type="sldNum" idx="12"/>
          </p:nvPr>
        </p:nvSpPr>
        <p:spPr>
          <a:xfrm>
            <a:off x="11296611" y="6217623"/>
            <a:ext cx="731600" cy="5248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333">
                <a:solidFill>
                  <a:srgbClr val="212121"/>
                </a:solidFill>
              </a:defRPr>
            </a:lvl1pPr>
            <a:lvl2pPr lvl="1" algn="r">
              <a:lnSpc>
                <a:spcPct val="100000"/>
              </a:lnSpc>
              <a:spcAft>
                <a:spcPts val="0"/>
              </a:spcAft>
              <a:buNone/>
              <a:defRPr sz="1333">
                <a:solidFill>
                  <a:srgbClr val="212121"/>
                </a:solidFill>
              </a:defRPr>
            </a:lvl2pPr>
            <a:lvl3pPr lvl="2" algn="r">
              <a:lnSpc>
                <a:spcPct val="100000"/>
              </a:lnSpc>
              <a:spcAft>
                <a:spcPts val="0"/>
              </a:spcAft>
              <a:buNone/>
              <a:defRPr sz="1333">
                <a:solidFill>
                  <a:srgbClr val="212121"/>
                </a:solidFill>
              </a:defRPr>
            </a:lvl3pPr>
            <a:lvl4pPr lvl="3" algn="r">
              <a:lnSpc>
                <a:spcPct val="100000"/>
              </a:lnSpc>
              <a:spcAft>
                <a:spcPts val="0"/>
              </a:spcAft>
              <a:buNone/>
              <a:defRPr sz="1333">
                <a:solidFill>
                  <a:srgbClr val="212121"/>
                </a:solidFill>
              </a:defRPr>
            </a:lvl4pPr>
            <a:lvl5pPr lvl="4" algn="r">
              <a:lnSpc>
                <a:spcPct val="100000"/>
              </a:lnSpc>
              <a:spcAft>
                <a:spcPts val="0"/>
              </a:spcAft>
              <a:buNone/>
              <a:defRPr sz="1333">
                <a:solidFill>
                  <a:srgbClr val="212121"/>
                </a:solidFill>
              </a:defRPr>
            </a:lvl5pPr>
            <a:lvl6pPr lvl="5" algn="r">
              <a:lnSpc>
                <a:spcPct val="100000"/>
              </a:lnSpc>
              <a:spcAft>
                <a:spcPts val="0"/>
              </a:spcAft>
              <a:buNone/>
              <a:defRPr sz="1333">
                <a:solidFill>
                  <a:srgbClr val="212121"/>
                </a:solidFill>
              </a:defRPr>
            </a:lvl6pPr>
            <a:lvl7pPr lvl="6" algn="r">
              <a:lnSpc>
                <a:spcPct val="100000"/>
              </a:lnSpc>
              <a:spcAft>
                <a:spcPts val="0"/>
              </a:spcAft>
              <a:buNone/>
              <a:defRPr sz="1333">
                <a:solidFill>
                  <a:srgbClr val="212121"/>
                </a:solidFill>
              </a:defRPr>
            </a:lvl7pPr>
            <a:lvl8pPr lvl="7" algn="r">
              <a:lnSpc>
                <a:spcPct val="100000"/>
              </a:lnSpc>
              <a:spcAft>
                <a:spcPts val="0"/>
              </a:spcAft>
              <a:buNone/>
              <a:defRPr sz="1333">
                <a:solidFill>
                  <a:srgbClr val="212121"/>
                </a:solidFill>
              </a:defRPr>
            </a:lvl8pPr>
            <a:lvl9pPr lvl="8" algn="r">
              <a:lnSpc>
                <a:spcPct val="100000"/>
              </a:lnSpc>
              <a:spcAft>
                <a:spcPts val="0"/>
              </a:spcAft>
              <a:buNone/>
              <a:defRPr sz="1333">
                <a:solidFill>
                  <a:srgbClr val="212121"/>
                </a:solidFill>
              </a:defRPr>
            </a:lvl9pPr>
          </a:lstStyle>
          <a:p>
            <a:fld id="{00000000-1234-1234-1234-123412341234}" type="slidenum">
              <a:rPr lang="pt-BR" smtClean="0"/>
              <a:pPr/>
              <a:t>‹nº›</a:t>
            </a:fld>
            <a:endParaRPr lang="pt-BR"/>
          </a:p>
        </p:txBody>
      </p:sp>
    </p:spTree>
    <p:extLst>
      <p:ext uri="{BB962C8B-B14F-4D97-AF65-F5344CB8AC3E}">
        <p14:creationId xmlns:p14="http://schemas.microsoft.com/office/powerpoint/2010/main" val="16720488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Content Background Logo">
    <p:spTree>
      <p:nvGrpSpPr>
        <p:cNvPr id="1" name=""/>
        <p:cNvGrpSpPr/>
        <p:nvPr/>
      </p:nvGrpSpPr>
      <p:grpSpPr>
        <a:xfrm>
          <a:off x="0" y="0"/>
          <a:ext cx="0" cy="0"/>
          <a:chOff x="0" y="0"/>
          <a:chExt cx="0" cy="0"/>
        </a:xfrm>
      </p:grpSpPr>
      <p:grpSp>
        <p:nvGrpSpPr>
          <p:cNvPr id="17" name="Group 16">
            <a:extLst>
              <a:ext uri="{FF2B5EF4-FFF2-40B4-BE49-F238E27FC236}">
                <a16:creationId xmlns="" xmlns:a16="http://schemas.microsoft.com/office/drawing/2014/main" id="{EC2B3BAA-6356-904B-83DA-EE4BEC415F6A}"/>
              </a:ext>
            </a:extLst>
          </p:cNvPr>
          <p:cNvGrpSpPr/>
          <p:nvPr userDrawn="1"/>
        </p:nvGrpSpPr>
        <p:grpSpPr>
          <a:xfrm>
            <a:off x="-12699" y="-1"/>
            <a:ext cx="12204698" cy="6858001"/>
            <a:chOff x="-12699" y="-1"/>
            <a:chExt cx="12204698" cy="6858001"/>
          </a:xfrm>
        </p:grpSpPr>
        <p:pic>
          <p:nvPicPr>
            <p:cNvPr id="15" name="Picture 14">
              <a:extLst>
                <a:ext uri="{FF2B5EF4-FFF2-40B4-BE49-F238E27FC236}">
                  <a16:creationId xmlns="" xmlns:a16="http://schemas.microsoft.com/office/drawing/2014/main" id="{F827427F-3114-9B4E-972D-B462CB5E4F5C}"/>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t="-139" r="-2"/>
            <a:stretch/>
          </p:blipFill>
          <p:spPr>
            <a:xfrm>
              <a:off x="4178300" y="-1"/>
              <a:ext cx="8013699" cy="6848475"/>
            </a:xfrm>
            <a:prstGeom prst="rect">
              <a:avLst/>
            </a:prstGeom>
          </p:spPr>
        </p:pic>
        <p:pic>
          <p:nvPicPr>
            <p:cNvPr id="16" name="Picture 15">
              <a:extLst>
                <a:ext uri="{FF2B5EF4-FFF2-40B4-BE49-F238E27FC236}">
                  <a16:creationId xmlns="" xmlns:a16="http://schemas.microsoft.com/office/drawing/2014/main" id="{7EB2134A-C5C5-3D4A-821B-34D588FF0CF5}"/>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l="-305"/>
            <a:stretch/>
          </p:blipFill>
          <p:spPr>
            <a:xfrm>
              <a:off x="-12699" y="9525"/>
              <a:ext cx="4190999" cy="6848475"/>
            </a:xfrm>
            <a:prstGeom prst="rect">
              <a:avLst/>
            </a:prstGeom>
          </p:spPr>
        </p:pic>
      </p:grpSp>
      <p:grpSp>
        <p:nvGrpSpPr>
          <p:cNvPr id="11" name="Agrupar 10"/>
          <p:cNvGrpSpPr/>
          <p:nvPr userDrawn="1"/>
        </p:nvGrpSpPr>
        <p:grpSpPr>
          <a:xfrm>
            <a:off x="10791825" y="5505450"/>
            <a:ext cx="1084957" cy="1276350"/>
            <a:chOff x="270456" y="1506829"/>
            <a:chExt cx="3206840" cy="3825025"/>
          </a:xfrm>
        </p:grpSpPr>
        <p:pic>
          <p:nvPicPr>
            <p:cNvPr id="12" name="Imagem 11"/>
            <p:cNvPicPr>
              <a:picLocks noChangeAspect="1"/>
            </p:cNvPicPr>
            <p:nvPr userDrawn="1"/>
          </p:nvPicPr>
          <p:blipFill rotWithShape="1">
            <a:blip r:embed="rId4" cstate="print">
              <a:extLst>
                <a:ext uri="{28A0092B-C50C-407E-A947-70E740481C1C}">
                  <a14:useLocalDpi xmlns:a14="http://schemas.microsoft.com/office/drawing/2010/main" val="0"/>
                </a:ext>
              </a:extLst>
            </a:blip>
            <a:srcRect l="23038" t="8466" r="11724" b="52276"/>
            <a:stretch/>
          </p:blipFill>
          <p:spPr>
            <a:xfrm>
              <a:off x="270456" y="1506829"/>
              <a:ext cx="3206840" cy="1918952"/>
            </a:xfrm>
            <a:prstGeom prst="rect">
              <a:avLst/>
            </a:prstGeom>
          </p:spPr>
        </p:pic>
        <p:pic>
          <p:nvPicPr>
            <p:cNvPr id="13" name="Imagem 12"/>
            <p:cNvPicPr>
              <a:picLocks noChangeAspect="1"/>
            </p:cNvPicPr>
            <p:nvPr userDrawn="1"/>
          </p:nvPicPr>
          <p:blipFill rotWithShape="1">
            <a:blip r:embed="rId5" cstate="print">
              <a:extLst>
                <a:ext uri="{28A0092B-C50C-407E-A947-70E740481C1C}">
                  <a14:useLocalDpi xmlns:a14="http://schemas.microsoft.com/office/drawing/2010/main" val="0"/>
                </a:ext>
              </a:extLst>
            </a:blip>
            <a:srcRect l="23038" t="48821" r="11724" b="9602"/>
            <a:stretch/>
          </p:blipFill>
          <p:spPr>
            <a:xfrm>
              <a:off x="468388" y="3574549"/>
              <a:ext cx="2772996" cy="1757305"/>
            </a:xfrm>
            <a:prstGeom prst="rect">
              <a:avLst/>
            </a:prstGeom>
          </p:spPr>
        </p:pic>
      </p:grpSp>
      <p:sp>
        <p:nvSpPr>
          <p:cNvPr id="2" name="Title 1">
            <a:extLst>
              <a:ext uri="{FF2B5EF4-FFF2-40B4-BE49-F238E27FC236}">
                <a16:creationId xmlns="" xmlns:a16="http://schemas.microsoft.com/office/drawing/2014/main" id="{985A09A8-4798-2144-A979-C7484EB41CA2}"/>
              </a:ext>
            </a:extLst>
          </p:cNvPr>
          <p:cNvSpPr>
            <a:spLocks noGrp="1"/>
          </p:cNvSpPr>
          <p:nvPr>
            <p:ph type="title" hasCustomPrompt="1"/>
          </p:nvPr>
        </p:nvSpPr>
        <p:spPr>
          <a:xfrm>
            <a:off x="330200" y="0"/>
            <a:ext cx="11518900" cy="1147482"/>
          </a:xfrm>
          <a:prstGeom prst="rect">
            <a:avLst/>
          </a:prstGeom>
        </p:spPr>
        <p:txBody>
          <a:bodyPr bIns="0" anchor="b">
            <a:normAutofit/>
          </a:bodyPr>
          <a:lstStyle>
            <a:lvl1pPr>
              <a:defRPr sz="5400"/>
            </a:lvl1pPr>
          </a:lstStyle>
          <a:p>
            <a:r>
              <a:rPr lang="en-US" dirty="0"/>
              <a:t>CLICK TO EDIT TITLE</a:t>
            </a:r>
          </a:p>
        </p:txBody>
      </p:sp>
      <p:sp>
        <p:nvSpPr>
          <p:cNvPr id="19" name="Content Placeholder 2">
            <a:extLst>
              <a:ext uri="{FF2B5EF4-FFF2-40B4-BE49-F238E27FC236}">
                <a16:creationId xmlns="" xmlns:a16="http://schemas.microsoft.com/office/drawing/2014/main" id="{0AFEB5D4-248E-6C40-AE09-140F11196F9B}"/>
              </a:ext>
            </a:extLst>
          </p:cNvPr>
          <p:cNvSpPr>
            <a:spLocks noGrp="1"/>
          </p:cNvSpPr>
          <p:nvPr>
            <p:ph idx="1"/>
          </p:nvPr>
        </p:nvSpPr>
        <p:spPr>
          <a:xfrm>
            <a:off x="330200" y="1981200"/>
            <a:ext cx="11518900" cy="4195763"/>
          </a:xfrm>
        </p:spPr>
        <p:txBody>
          <a:bodyPr anchor="ct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27" name="Text Placeholder 26">
            <a:extLst>
              <a:ext uri="{FF2B5EF4-FFF2-40B4-BE49-F238E27FC236}">
                <a16:creationId xmlns="" xmlns:a16="http://schemas.microsoft.com/office/drawing/2014/main" id="{1C2922D5-82FA-E24D-A1C9-D350F0EDC261}"/>
              </a:ext>
            </a:extLst>
          </p:cNvPr>
          <p:cNvSpPr>
            <a:spLocks noGrp="1"/>
          </p:cNvSpPr>
          <p:nvPr>
            <p:ph type="body" sz="quarter" idx="10" hasCustomPrompt="1"/>
          </p:nvPr>
        </p:nvSpPr>
        <p:spPr>
          <a:xfrm>
            <a:off x="330200" y="1147763"/>
            <a:ext cx="11518900" cy="833437"/>
          </a:xfrm>
        </p:spPr>
        <p:txBody>
          <a:bodyPr tIns="0" anchor="t">
            <a:normAutofit/>
          </a:bodyPr>
          <a:lstStyle>
            <a:lvl1pPr>
              <a:defRPr sz="4400">
                <a:solidFill>
                  <a:schemeClr val="bg2"/>
                </a:solidFill>
                <a:latin typeface="DIN Condensed" pitchFamily="2" charset="0"/>
              </a:defRPr>
            </a:lvl1pPr>
          </a:lstStyle>
          <a:p>
            <a:pPr lvl="0"/>
            <a:r>
              <a:rPr lang="en-US" dirty="0"/>
              <a:t>CLICK TO EDIT SUBTITLE</a:t>
            </a:r>
          </a:p>
        </p:txBody>
      </p:sp>
    </p:spTree>
    <p:extLst>
      <p:ext uri="{BB962C8B-B14F-4D97-AF65-F5344CB8AC3E}">
        <p14:creationId xmlns:p14="http://schemas.microsoft.com/office/powerpoint/2010/main" val="28618721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Esquema personalizado 1">
  <p:cSld name="Esquema personalizado 1">
    <p:bg>
      <p:bgPr>
        <a:solidFill>
          <a:srgbClr val="FFFFFF"/>
        </a:solidFill>
        <a:effectLst/>
      </p:bgPr>
    </p:bg>
    <p:spTree>
      <p:nvGrpSpPr>
        <p:cNvPr id="1" name="Shape 549"/>
        <p:cNvGrpSpPr/>
        <p:nvPr/>
      </p:nvGrpSpPr>
      <p:grpSpPr>
        <a:xfrm>
          <a:off x="0" y="0"/>
          <a:ext cx="0" cy="0"/>
          <a:chOff x="0" y="0"/>
          <a:chExt cx="0" cy="0"/>
        </a:xfrm>
      </p:grpSpPr>
      <p:sp>
        <p:nvSpPr>
          <p:cNvPr id="550" name="Google Shape;550;p27"/>
          <p:cNvSpPr/>
          <p:nvPr/>
        </p:nvSpPr>
        <p:spPr>
          <a:xfrm>
            <a:off x="0" y="0"/>
            <a:ext cx="12192000" cy="68580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1" name="Google Shape;551;p27"/>
          <p:cNvSpPr/>
          <p:nvPr/>
        </p:nvSpPr>
        <p:spPr>
          <a:xfrm>
            <a:off x="0" y="6220767"/>
            <a:ext cx="12192000" cy="6372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552" name="Google Shape;552;p27"/>
          <p:cNvCxnSpPr/>
          <p:nvPr/>
        </p:nvCxnSpPr>
        <p:spPr>
          <a:xfrm>
            <a:off x="1505000" y="2660033"/>
            <a:ext cx="9182000" cy="0"/>
          </a:xfrm>
          <a:prstGeom prst="straightConnector1">
            <a:avLst/>
          </a:prstGeom>
          <a:noFill/>
          <a:ln w="9525" cap="flat" cmpd="sng">
            <a:solidFill>
              <a:schemeClr val="dk1"/>
            </a:solidFill>
            <a:prstDash val="dot"/>
            <a:round/>
            <a:headEnd type="none" w="sm" len="sm"/>
            <a:tailEnd type="none" w="sm" len="sm"/>
          </a:ln>
        </p:spPr>
      </p:cxnSp>
      <p:sp>
        <p:nvSpPr>
          <p:cNvPr id="553" name="Google Shape;553;p27"/>
          <p:cNvSpPr txBox="1">
            <a:spLocks noGrp="1"/>
          </p:cNvSpPr>
          <p:nvPr>
            <p:ph type="title"/>
          </p:nvPr>
        </p:nvSpPr>
        <p:spPr>
          <a:xfrm>
            <a:off x="1505000" y="525600"/>
            <a:ext cx="9182000" cy="1882800"/>
          </a:xfrm>
          <a:prstGeom prst="rect">
            <a:avLst/>
          </a:prstGeom>
          <a:noFill/>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3600"/>
              <a:buNone/>
              <a:defRPr sz="4800" b="1">
                <a:solidFill>
                  <a:schemeClr val="dk1"/>
                </a:solidFill>
              </a:defRPr>
            </a:lvl1pPr>
            <a:lvl2pPr lvl="1" algn="ctr">
              <a:lnSpc>
                <a:spcPct val="100000"/>
              </a:lnSpc>
              <a:spcBef>
                <a:spcPts val="0"/>
              </a:spcBef>
              <a:spcAft>
                <a:spcPts val="0"/>
              </a:spcAft>
              <a:buClr>
                <a:schemeClr val="dk1"/>
              </a:buClr>
              <a:buSzPts val="3600"/>
              <a:buNone/>
              <a:defRPr sz="4800" b="1">
                <a:solidFill>
                  <a:schemeClr val="dk1"/>
                </a:solidFill>
              </a:defRPr>
            </a:lvl2pPr>
            <a:lvl3pPr lvl="2" algn="ctr">
              <a:lnSpc>
                <a:spcPct val="100000"/>
              </a:lnSpc>
              <a:spcBef>
                <a:spcPts val="0"/>
              </a:spcBef>
              <a:spcAft>
                <a:spcPts val="0"/>
              </a:spcAft>
              <a:buClr>
                <a:schemeClr val="dk1"/>
              </a:buClr>
              <a:buSzPts val="3600"/>
              <a:buNone/>
              <a:defRPr sz="4800" b="1">
                <a:solidFill>
                  <a:schemeClr val="dk1"/>
                </a:solidFill>
              </a:defRPr>
            </a:lvl3pPr>
            <a:lvl4pPr lvl="3" algn="ctr">
              <a:lnSpc>
                <a:spcPct val="100000"/>
              </a:lnSpc>
              <a:spcBef>
                <a:spcPts val="0"/>
              </a:spcBef>
              <a:spcAft>
                <a:spcPts val="0"/>
              </a:spcAft>
              <a:buClr>
                <a:schemeClr val="dk1"/>
              </a:buClr>
              <a:buSzPts val="3600"/>
              <a:buNone/>
              <a:defRPr sz="4800" b="1">
                <a:solidFill>
                  <a:schemeClr val="dk1"/>
                </a:solidFill>
              </a:defRPr>
            </a:lvl4pPr>
            <a:lvl5pPr lvl="4" algn="ctr">
              <a:lnSpc>
                <a:spcPct val="100000"/>
              </a:lnSpc>
              <a:spcBef>
                <a:spcPts val="0"/>
              </a:spcBef>
              <a:spcAft>
                <a:spcPts val="0"/>
              </a:spcAft>
              <a:buClr>
                <a:schemeClr val="dk1"/>
              </a:buClr>
              <a:buSzPts val="3600"/>
              <a:buNone/>
              <a:defRPr sz="4800" b="1">
                <a:solidFill>
                  <a:schemeClr val="dk1"/>
                </a:solidFill>
              </a:defRPr>
            </a:lvl5pPr>
            <a:lvl6pPr lvl="5" algn="ctr">
              <a:lnSpc>
                <a:spcPct val="100000"/>
              </a:lnSpc>
              <a:spcBef>
                <a:spcPts val="0"/>
              </a:spcBef>
              <a:spcAft>
                <a:spcPts val="0"/>
              </a:spcAft>
              <a:buClr>
                <a:schemeClr val="dk1"/>
              </a:buClr>
              <a:buSzPts val="3600"/>
              <a:buNone/>
              <a:defRPr sz="4800" b="1">
                <a:solidFill>
                  <a:schemeClr val="dk1"/>
                </a:solidFill>
              </a:defRPr>
            </a:lvl6pPr>
            <a:lvl7pPr lvl="6" algn="ctr">
              <a:lnSpc>
                <a:spcPct val="100000"/>
              </a:lnSpc>
              <a:spcBef>
                <a:spcPts val="0"/>
              </a:spcBef>
              <a:spcAft>
                <a:spcPts val="0"/>
              </a:spcAft>
              <a:buClr>
                <a:schemeClr val="dk1"/>
              </a:buClr>
              <a:buSzPts val="3600"/>
              <a:buNone/>
              <a:defRPr sz="4800" b="1">
                <a:solidFill>
                  <a:schemeClr val="dk1"/>
                </a:solidFill>
              </a:defRPr>
            </a:lvl7pPr>
            <a:lvl8pPr lvl="7" algn="ctr">
              <a:lnSpc>
                <a:spcPct val="100000"/>
              </a:lnSpc>
              <a:spcBef>
                <a:spcPts val="0"/>
              </a:spcBef>
              <a:spcAft>
                <a:spcPts val="0"/>
              </a:spcAft>
              <a:buClr>
                <a:schemeClr val="dk1"/>
              </a:buClr>
              <a:buSzPts val="3600"/>
              <a:buNone/>
              <a:defRPr sz="4800" b="1">
                <a:solidFill>
                  <a:schemeClr val="dk1"/>
                </a:solidFill>
              </a:defRPr>
            </a:lvl8pPr>
            <a:lvl9pPr lvl="8" algn="ctr">
              <a:lnSpc>
                <a:spcPct val="100000"/>
              </a:lnSpc>
              <a:spcBef>
                <a:spcPts val="0"/>
              </a:spcBef>
              <a:spcAft>
                <a:spcPts val="0"/>
              </a:spcAft>
              <a:buClr>
                <a:schemeClr val="dk1"/>
              </a:buClr>
              <a:buSzPts val="3600"/>
              <a:buNone/>
              <a:defRPr sz="4800" b="1">
                <a:solidFill>
                  <a:schemeClr val="dk1"/>
                </a:solidFill>
              </a:defRPr>
            </a:lvl9pPr>
          </a:lstStyle>
          <a:p>
            <a:endParaRPr/>
          </a:p>
        </p:txBody>
      </p:sp>
      <p:sp>
        <p:nvSpPr>
          <p:cNvPr id="554" name="Google Shape;554;p27"/>
          <p:cNvSpPr txBox="1">
            <a:spLocks noGrp="1"/>
          </p:cNvSpPr>
          <p:nvPr>
            <p:ph type="body" idx="1"/>
          </p:nvPr>
        </p:nvSpPr>
        <p:spPr>
          <a:xfrm>
            <a:off x="1505000" y="2967284"/>
            <a:ext cx="9182000" cy="2929600"/>
          </a:xfrm>
          <a:prstGeom prst="rect">
            <a:avLst/>
          </a:prstGeom>
          <a:noFill/>
        </p:spPr>
        <p:txBody>
          <a:bodyPr spcFirstLastPara="1" wrap="square" lIns="91425" tIns="91425" rIns="91425" bIns="91425" anchor="t" anchorCtr="0">
            <a:noAutofit/>
          </a:bodyPr>
          <a:lstStyle>
            <a:lvl1pPr marL="609585" lvl="0" indent="-440256" algn="ctr">
              <a:lnSpc>
                <a:spcPct val="115000"/>
              </a:lnSpc>
              <a:spcBef>
                <a:spcPts val="0"/>
              </a:spcBef>
              <a:spcAft>
                <a:spcPts val="0"/>
              </a:spcAft>
              <a:buClr>
                <a:schemeClr val="dk2"/>
              </a:buClr>
              <a:buSzPts val="1600"/>
              <a:buChar char="●"/>
              <a:defRPr sz="2133">
                <a:solidFill>
                  <a:schemeClr val="dk2"/>
                </a:solidFill>
              </a:defRPr>
            </a:lvl1pPr>
            <a:lvl2pPr marL="1219170" lvl="1" indent="-423323" algn="ctr">
              <a:lnSpc>
                <a:spcPct val="115000"/>
              </a:lnSpc>
              <a:spcBef>
                <a:spcPts val="2133"/>
              </a:spcBef>
              <a:spcAft>
                <a:spcPts val="0"/>
              </a:spcAft>
              <a:buClr>
                <a:schemeClr val="dk2"/>
              </a:buClr>
              <a:buSzPts val="1400"/>
              <a:buChar char="○"/>
              <a:defRPr sz="1867">
                <a:solidFill>
                  <a:schemeClr val="dk2"/>
                </a:solidFill>
              </a:defRPr>
            </a:lvl2pPr>
            <a:lvl3pPr marL="1828754" lvl="2" indent="-423323" algn="ctr">
              <a:lnSpc>
                <a:spcPct val="115000"/>
              </a:lnSpc>
              <a:spcBef>
                <a:spcPts val="2133"/>
              </a:spcBef>
              <a:spcAft>
                <a:spcPts val="0"/>
              </a:spcAft>
              <a:buClr>
                <a:schemeClr val="dk2"/>
              </a:buClr>
              <a:buSzPts val="1400"/>
              <a:buChar char="■"/>
              <a:defRPr sz="1867">
                <a:solidFill>
                  <a:schemeClr val="dk2"/>
                </a:solidFill>
              </a:defRPr>
            </a:lvl3pPr>
            <a:lvl4pPr marL="2438339" lvl="3" indent="-423323" algn="ctr">
              <a:lnSpc>
                <a:spcPct val="115000"/>
              </a:lnSpc>
              <a:spcBef>
                <a:spcPts val="2133"/>
              </a:spcBef>
              <a:spcAft>
                <a:spcPts val="0"/>
              </a:spcAft>
              <a:buClr>
                <a:schemeClr val="dk2"/>
              </a:buClr>
              <a:buSzPts val="1400"/>
              <a:buChar char="●"/>
              <a:defRPr sz="1867">
                <a:solidFill>
                  <a:schemeClr val="dk2"/>
                </a:solidFill>
              </a:defRPr>
            </a:lvl4pPr>
            <a:lvl5pPr marL="3047924" lvl="4" indent="-423323" algn="ctr">
              <a:lnSpc>
                <a:spcPct val="115000"/>
              </a:lnSpc>
              <a:spcBef>
                <a:spcPts val="2133"/>
              </a:spcBef>
              <a:spcAft>
                <a:spcPts val="0"/>
              </a:spcAft>
              <a:buClr>
                <a:schemeClr val="dk2"/>
              </a:buClr>
              <a:buSzPts val="1400"/>
              <a:buChar char="○"/>
              <a:defRPr sz="1867">
                <a:solidFill>
                  <a:schemeClr val="dk2"/>
                </a:solidFill>
              </a:defRPr>
            </a:lvl5pPr>
            <a:lvl6pPr marL="3657509" lvl="5" indent="-423323" algn="ctr">
              <a:lnSpc>
                <a:spcPct val="115000"/>
              </a:lnSpc>
              <a:spcBef>
                <a:spcPts val="2133"/>
              </a:spcBef>
              <a:spcAft>
                <a:spcPts val="0"/>
              </a:spcAft>
              <a:buClr>
                <a:schemeClr val="dk2"/>
              </a:buClr>
              <a:buSzPts val="1400"/>
              <a:buChar char="■"/>
              <a:defRPr sz="1867">
                <a:solidFill>
                  <a:schemeClr val="dk2"/>
                </a:solidFill>
              </a:defRPr>
            </a:lvl6pPr>
            <a:lvl7pPr marL="4267093" lvl="6" indent="-423323" algn="ctr">
              <a:lnSpc>
                <a:spcPct val="115000"/>
              </a:lnSpc>
              <a:spcBef>
                <a:spcPts val="2133"/>
              </a:spcBef>
              <a:spcAft>
                <a:spcPts val="0"/>
              </a:spcAft>
              <a:buClr>
                <a:schemeClr val="dk2"/>
              </a:buClr>
              <a:buSzPts val="1400"/>
              <a:buChar char="●"/>
              <a:defRPr sz="1867">
                <a:solidFill>
                  <a:schemeClr val="dk2"/>
                </a:solidFill>
              </a:defRPr>
            </a:lvl7pPr>
            <a:lvl8pPr marL="4876678" lvl="7" indent="-423323" algn="ctr">
              <a:lnSpc>
                <a:spcPct val="115000"/>
              </a:lnSpc>
              <a:spcBef>
                <a:spcPts val="2133"/>
              </a:spcBef>
              <a:spcAft>
                <a:spcPts val="0"/>
              </a:spcAft>
              <a:buClr>
                <a:schemeClr val="dk2"/>
              </a:buClr>
              <a:buSzPts val="1400"/>
              <a:buChar char="○"/>
              <a:defRPr sz="1867">
                <a:solidFill>
                  <a:schemeClr val="dk2"/>
                </a:solidFill>
              </a:defRPr>
            </a:lvl8pPr>
            <a:lvl9pPr marL="5486263" lvl="8" indent="-423323" algn="ctr">
              <a:lnSpc>
                <a:spcPct val="115000"/>
              </a:lnSpc>
              <a:spcBef>
                <a:spcPts val="2133"/>
              </a:spcBef>
              <a:spcAft>
                <a:spcPts val="2133"/>
              </a:spcAft>
              <a:buClr>
                <a:schemeClr val="dk2"/>
              </a:buClr>
              <a:buSzPts val="1400"/>
              <a:buChar char="■"/>
              <a:defRPr sz="1867">
                <a:solidFill>
                  <a:schemeClr val="dk2"/>
                </a:solidFill>
              </a:defRPr>
            </a:lvl9pPr>
          </a:lstStyle>
          <a:p>
            <a:endParaRPr/>
          </a:p>
        </p:txBody>
      </p:sp>
      <p:sp>
        <p:nvSpPr>
          <p:cNvPr id="555" name="Google Shape;555;p27"/>
          <p:cNvSpPr txBox="1">
            <a:spLocks noGrp="1"/>
          </p:cNvSpPr>
          <p:nvPr>
            <p:ph type="sldNum" idx="12"/>
          </p:nvPr>
        </p:nvSpPr>
        <p:spPr>
          <a:xfrm>
            <a:off x="11296611" y="6217623"/>
            <a:ext cx="731600" cy="5248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333">
                <a:solidFill>
                  <a:schemeClr val="lt1"/>
                </a:solidFill>
              </a:defRPr>
            </a:lvl1pPr>
            <a:lvl2pPr lvl="1" algn="r">
              <a:lnSpc>
                <a:spcPct val="100000"/>
              </a:lnSpc>
              <a:spcAft>
                <a:spcPts val="0"/>
              </a:spcAft>
              <a:buNone/>
              <a:defRPr sz="1333">
                <a:solidFill>
                  <a:schemeClr val="lt1"/>
                </a:solidFill>
              </a:defRPr>
            </a:lvl2pPr>
            <a:lvl3pPr lvl="2" algn="r">
              <a:lnSpc>
                <a:spcPct val="100000"/>
              </a:lnSpc>
              <a:spcAft>
                <a:spcPts val="0"/>
              </a:spcAft>
              <a:buNone/>
              <a:defRPr sz="1333">
                <a:solidFill>
                  <a:schemeClr val="lt1"/>
                </a:solidFill>
              </a:defRPr>
            </a:lvl3pPr>
            <a:lvl4pPr lvl="3" algn="r">
              <a:lnSpc>
                <a:spcPct val="100000"/>
              </a:lnSpc>
              <a:spcAft>
                <a:spcPts val="0"/>
              </a:spcAft>
              <a:buNone/>
              <a:defRPr sz="1333">
                <a:solidFill>
                  <a:schemeClr val="lt1"/>
                </a:solidFill>
              </a:defRPr>
            </a:lvl4pPr>
            <a:lvl5pPr lvl="4" algn="r">
              <a:lnSpc>
                <a:spcPct val="100000"/>
              </a:lnSpc>
              <a:spcAft>
                <a:spcPts val="0"/>
              </a:spcAft>
              <a:buNone/>
              <a:defRPr sz="1333">
                <a:solidFill>
                  <a:schemeClr val="lt1"/>
                </a:solidFill>
              </a:defRPr>
            </a:lvl5pPr>
            <a:lvl6pPr lvl="5" algn="r">
              <a:lnSpc>
                <a:spcPct val="100000"/>
              </a:lnSpc>
              <a:spcAft>
                <a:spcPts val="0"/>
              </a:spcAft>
              <a:buNone/>
              <a:defRPr sz="1333">
                <a:solidFill>
                  <a:schemeClr val="lt1"/>
                </a:solidFill>
              </a:defRPr>
            </a:lvl6pPr>
            <a:lvl7pPr lvl="6" algn="r">
              <a:lnSpc>
                <a:spcPct val="100000"/>
              </a:lnSpc>
              <a:spcAft>
                <a:spcPts val="0"/>
              </a:spcAft>
              <a:buNone/>
              <a:defRPr sz="1333">
                <a:solidFill>
                  <a:schemeClr val="lt1"/>
                </a:solidFill>
              </a:defRPr>
            </a:lvl7pPr>
            <a:lvl8pPr lvl="7" algn="r">
              <a:lnSpc>
                <a:spcPct val="100000"/>
              </a:lnSpc>
              <a:spcAft>
                <a:spcPts val="0"/>
              </a:spcAft>
              <a:buNone/>
              <a:defRPr sz="1333">
                <a:solidFill>
                  <a:schemeClr val="lt1"/>
                </a:solidFill>
              </a:defRPr>
            </a:lvl8pPr>
            <a:lvl9pPr lvl="8" algn="r">
              <a:lnSpc>
                <a:spcPct val="100000"/>
              </a:lnSpc>
              <a:spcAft>
                <a:spcPts val="0"/>
              </a:spcAft>
              <a:buNone/>
              <a:defRPr sz="1333">
                <a:solidFill>
                  <a:schemeClr val="lt1"/>
                </a:solidFill>
              </a:defRPr>
            </a:lvl9pPr>
          </a:lstStyle>
          <a:p>
            <a:fld id="{00000000-1234-1234-1234-123412341234}" type="slidenum">
              <a:rPr lang="pt-BR" smtClean="0"/>
              <a:pPr/>
              <a:t>‹nº›</a:t>
            </a:fld>
            <a:endParaRPr lang="pt-BR"/>
          </a:p>
        </p:txBody>
      </p:sp>
    </p:spTree>
    <p:extLst>
      <p:ext uri="{BB962C8B-B14F-4D97-AF65-F5344CB8AC3E}">
        <p14:creationId xmlns:p14="http://schemas.microsoft.com/office/powerpoint/2010/main" val="1061553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9074C2-9409-4836-A31E-4E71926234AA}" type="datetimeFigureOut">
              <a:rPr lang="pt-BR" smtClean="0"/>
              <a:t>09/10/2019</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44C032-8162-44FE-B0FA-C6B54675C7C4}" type="slidenum">
              <a:rPr lang="pt-BR" smtClean="0"/>
              <a:t>‹nº›</a:t>
            </a:fld>
            <a:endParaRPr lang="pt-BR"/>
          </a:p>
        </p:txBody>
      </p:sp>
    </p:spTree>
    <p:extLst>
      <p:ext uri="{BB962C8B-B14F-4D97-AF65-F5344CB8AC3E}">
        <p14:creationId xmlns:p14="http://schemas.microsoft.com/office/powerpoint/2010/main" val="1098980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 id="2147483666" r:id="rId16"/>
    <p:sldLayoutId id="2147483669"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Layout" Target="../slideLayouts/slideLayout16.xml"/><Relationship Id="rId5" Type="http://schemas.openxmlformats.org/officeDocument/2006/relationships/image" Target="../media/image9.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5.xml"/><Relationship Id="rId5" Type="http://schemas.openxmlformats.org/officeDocument/2006/relationships/image" Target="../media/image9.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hyperlink" Target="https://passwordsgenerator.net/sha256-hash-generator/" TargetMode="External"/><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10.jpg"/><Relationship Id="rId1" Type="http://schemas.openxmlformats.org/officeDocument/2006/relationships/slideLayout" Target="../slideLayouts/slideLayout16.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16.xml"/><Relationship Id="rId5" Type="http://schemas.openxmlformats.org/officeDocument/2006/relationships/image" Target="../media/image9.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0.jpg"/><Relationship Id="rId1" Type="http://schemas.openxmlformats.org/officeDocument/2006/relationships/slideLayout" Target="../slideLayouts/slideLayout16.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37.webp"/></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0.jpg"/><Relationship Id="rId1" Type="http://schemas.openxmlformats.org/officeDocument/2006/relationships/slideLayout" Target="../slideLayouts/slideLayout16.xml"/><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9.jpeg"/><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10.jpg"/><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16.xml"/><Relationship Id="rId5" Type="http://schemas.openxmlformats.org/officeDocument/2006/relationships/image" Target="../media/image9.png"/><Relationship Id="rId4" Type="http://schemas.openxmlformats.org/officeDocument/2006/relationships/image" Target="../media/image41.gif"/></Relationships>
</file>

<file path=ppt/slides/_rels/slide3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17.xml"/><Relationship Id="rId5" Type="http://schemas.openxmlformats.org/officeDocument/2006/relationships/image" Target="../media/image9.png"/><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10.jpg"/><Relationship Id="rId1" Type="http://schemas.openxmlformats.org/officeDocument/2006/relationships/slideLayout" Target="../slideLayouts/slideLayout16.xml"/><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9.jpeg"/><Relationship Id="rId7"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1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16.xml"/><Relationship Id="rId5" Type="http://schemas.openxmlformats.org/officeDocument/2006/relationships/image" Target="../media/image49.jpg"/><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16.xml"/><Relationship Id="rId4" Type="http://schemas.openxmlformats.org/officeDocument/2006/relationships/image" Target="../media/image50.jpg"/></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9.jpeg"/><Relationship Id="rId1" Type="http://schemas.openxmlformats.org/officeDocument/2006/relationships/slideLayout" Target="../slideLayouts/slideLayout16.xml"/><Relationship Id="rId6" Type="http://schemas.openxmlformats.org/officeDocument/2006/relationships/image" Target="../media/image9.png"/><Relationship Id="rId5" Type="http://schemas.openxmlformats.org/officeDocument/2006/relationships/image" Target="../media/image53.png"/><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9.jpeg"/><Relationship Id="rId1" Type="http://schemas.openxmlformats.org/officeDocument/2006/relationships/slideLayout" Target="../slideLayouts/slideLayout16.xml"/><Relationship Id="rId5" Type="http://schemas.openxmlformats.org/officeDocument/2006/relationships/image" Target="../media/image9.png"/><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ço Reservado para Conteú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pic>
        <p:nvPicPr>
          <p:cNvPr id="6" name="Image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1642" y="5935579"/>
            <a:ext cx="1660358" cy="922421"/>
          </a:xfrm>
          <a:prstGeom prst="rect">
            <a:avLst/>
          </a:prstGeom>
        </p:spPr>
      </p:pic>
    </p:spTree>
    <p:extLst>
      <p:ext uri="{BB962C8B-B14F-4D97-AF65-F5344CB8AC3E}">
        <p14:creationId xmlns:p14="http://schemas.microsoft.com/office/powerpoint/2010/main" val="2607865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4" name="Espaço Reservado para Conteú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1998" cy="6858000"/>
          </a:xfrm>
        </p:spPr>
      </p:pic>
      <p:sp>
        <p:nvSpPr>
          <p:cNvPr id="5" name="Google Shape;1244;p91"/>
          <p:cNvSpPr txBox="1">
            <a:spLocks/>
          </p:cNvSpPr>
          <p:nvPr/>
        </p:nvSpPr>
        <p:spPr>
          <a:xfrm>
            <a:off x="4213200" y="2073386"/>
            <a:ext cx="7978800" cy="922892"/>
          </a:xfrm>
          <a:prstGeom prst="rect">
            <a:avLst/>
          </a:prstGeom>
          <a:noFill/>
          <a:ln>
            <a:noFill/>
          </a:ln>
        </p:spPr>
        <p:txBody>
          <a:bodyPr spcFirstLastPara="1" vert="horz" wrap="square" lIns="91433" tIns="45700" rIns="91433" bIns="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buSzPts val="8600"/>
            </a:pPr>
            <a:r>
              <a:rPr lang="pt-BR" b="1" dirty="0" smtClean="0">
                <a:solidFill>
                  <a:schemeClr val="accent5">
                    <a:lumMod val="75000"/>
                  </a:schemeClr>
                </a:solidFill>
                <a:latin typeface="Helvetica" panose="020B0604020202020204" pitchFamily="34" charset="0"/>
                <a:cs typeface="Helvetica" panose="020B0604020202020204" pitchFamily="34" charset="0"/>
              </a:rPr>
              <a:t>Humberto Andrade</a:t>
            </a:r>
            <a:endParaRPr lang="pt-BR" b="1" dirty="0">
              <a:solidFill>
                <a:schemeClr val="accent5">
                  <a:lumMod val="75000"/>
                </a:schemeClr>
              </a:solidFill>
              <a:latin typeface="Helvetica" panose="020B0604020202020204" pitchFamily="34" charset="0"/>
              <a:cs typeface="Helvetica" panose="020B0604020202020204" pitchFamily="34" charset="0"/>
            </a:endParaRPr>
          </a:p>
        </p:txBody>
      </p:sp>
      <p:sp>
        <p:nvSpPr>
          <p:cNvPr id="6" name="Google Shape;1245;p91"/>
          <p:cNvSpPr txBox="1">
            <a:spLocks/>
          </p:cNvSpPr>
          <p:nvPr/>
        </p:nvSpPr>
        <p:spPr>
          <a:xfrm>
            <a:off x="3280000" y="3192874"/>
            <a:ext cx="8912000" cy="1142400"/>
          </a:xfrm>
          <a:prstGeom prst="rect">
            <a:avLst/>
          </a:prstGeom>
          <a:noFill/>
          <a:ln>
            <a:noFill/>
          </a:ln>
        </p:spPr>
        <p:txBody>
          <a:bodyPr spcFirstLastPara="1" vert="horz" wrap="square" lIns="91433" tIns="45700" rIns="91433"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spcBef>
                <a:spcPts val="0"/>
              </a:spcBef>
              <a:buClr>
                <a:srgbClr val="000000"/>
              </a:buClr>
            </a:pPr>
            <a:r>
              <a:rPr lang="pt-BR" sz="3000" b="1" dirty="0" smtClean="0">
                <a:latin typeface="Helvetica" panose="020B0604020202020204" pitchFamily="34" charset="0"/>
                <a:cs typeface="Helvetica" panose="020B0604020202020204" pitchFamily="34" charset="0"/>
              </a:rPr>
              <a:t>CONTADOR DIGITAL</a:t>
            </a:r>
          </a:p>
          <a:p>
            <a:pPr algn="r">
              <a:spcBef>
                <a:spcPts val="0"/>
              </a:spcBef>
              <a:buClr>
                <a:srgbClr val="000000"/>
              </a:buClr>
            </a:pPr>
            <a:r>
              <a:rPr lang="pt-BR" sz="3000" dirty="0" smtClean="0">
                <a:latin typeface="Helvetica" panose="020B0604020202020204" pitchFamily="34" charset="0"/>
                <a:cs typeface="Helvetica" panose="020B0604020202020204" pitchFamily="34" charset="0"/>
              </a:rPr>
              <a:t>Mestrando em ciências da computação</a:t>
            </a:r>
          </a:p>
          <a:p>
            <a:pPr algn="r">
              <a:spcBef>
                <a:spcPts val="0"/>
              </a:spcBef>
              <a:buClr>
                <a:srgbClr val="000000"/>
              </a:buClr>
            </a:pPr>
            <a:r>
              <a:rPr lang="pt-BR" sz="3000" dirty="0" smtClean="0">
                <a:latin typeface="Helvetica" panose="020B0604020202020204" pitchFamily="34" charset="0"/>
                <a:cs typeface="Helvetica" panose="020B0604020202020204" pitchFamily="34" charset="0"/>
              </a:rPr>
              <a:t>Consultor de RPA e Data </a:t>
            </a:r>
            <a:r>
              <a:rPr lang="pt-BR" sz="3000" dirty="0" err="1" smtClean="0">
                <a:latin typeface="Helvetica" panose="020B0604020202020204" pitchFamily="34" charset="0"/>
                <a:cs typeface="Helvetica" panose="020B0604020202020204" pitchFamily="34" charset="0"/>
              </a:rPr>
              <a:t>Analytics</a:t>
            </a:r>
            <a:endParaRPr lang="pt-BR" sz="3000" dirty="0" smtClean="0">
              <a:latin typeface="Helvetica" panose="020B0604020202020204" pitchFamily="34" charset="0"/>
              <a:cs typeface="Helvetica" panose="020B0604020202020204" pitchFamily="34" charset="0"/>
            </a:endParaRPr>
          </a:p>
          <a:p>
            <a:pPr algn="r">
              <a:spcBef>
                <a:spcPts val="0"/>
              </a:spcBef>
              <a:buClr>
                <a:srgbClr val="000000"/>
              </a:buClr>
            </a:pPr>
            <a:r>
              <a:rPr lang="pt-BR" sz="3000" dirty="0" smtClean="0">
                <a:latin typeface="Helvetica" panose="020B0604020202020204" pitchFamily="34" charset="0"/>
                <a:cs typeface="Helvetica" panose="020B0604020202020204" pitchFamily="34" charset="0"/>
              </a:rPr>
              <a:t>Desenvolvedor </a:t>
            </a:r>
            <a:r>
              <a:rPr lang="pt-BR" sz="3000" i="1" dirty="0" err="1" smtClean="0">
                <a:latin typeface="Helvetica" panose="020B0604020202020204" pitchFamily="34" charset="0"/>
                <a:cs typeface="Helvetica" panose="020B0604020202020204" pitchFamily="34" charset="0"/>
              </a:rPr>
              <a:t>Smart</a:t>
            </a:r>
            <a:r>
              <a:rPr lang="pt-BR" sz="3000" i="1" dirty="0" smtClean="0">
                <a:latin typeface="Helvetica" panose="020B0604020202020204" pitchFamily="34" charset="0"/>
                <a:cs typeface="Helvetica" panose="020B0604020202020204" pitchFamily="34" charset="0"/>
              </a:rPr>
              <a:t> </a:t>
            </a:r>
            <a:r>
              <a:rPr lang="pt-BR" sz="3000" i="1" dirty="0" err="1" smtClean="0">
                <a:latin typeface="Helvetica" panose="020B0604020202020204" pitchFamily="34" charset="0"/>
                <a:cs typeface="Helvetica" panose="020B0604020202020204" pitchFamily="34" charset="0"/>
              </a:rPr>
              <a:t>Contracts</a:t>
            </a:r>
            <a:endParaRPr lang="pt-BR" sz="3000" dirty="0" smtClean="0">
              <a:latin typeface="Helvetica" panose="020B0604020202020204" pitchFamily="34" charset="0"/>
              <a:cs typeface="Helvetica" panose="020B0604020202020204" pitchFamily="34" charset="0"/>
            </a:endParaRPr>
          </a:p>
          <a:p>
            <a:pPr algn="r">
              <a:spcBef>
                <a:spcPts val="0"/>
              </a:spcBef>
              <a:buClr>
                <a:srgbClr val="000000"/>
              </a:buClr>
            </a:pPr>
            <a:r>
              <a:rPr lang="pt-BR" sz="3000" b="1" u="sng" dirty="0" smtClean="0">
                <a:solidFill>
                  <a:srgbClr val="002060"/>
                </a:solidFill>
                <a:latin typeface="Helvetica" panose="020B0604020202020204" pitchFamily="34" charset="0"/>
                <a:cs typeface="Helvetica" panose="020B0604020202020204" pitchFamily="34" charset="0"/>
              </a:rPr>
              <a:t>@</a:t>
            </a:r>
            <a:r>
              <a:rPr lang="pt-BR" sz="3000" b="1" u="sng" dirty="0" err="1" smtClean="0">
                <a:solidFill>
                  <a:srgbClr val="002060"/>
                </a:solidFill>
                <a:latin typeface="Helvetica" panose="020B0604020202020204" pitchFamily="34" charset="0"/>
                <a:cs typeface="Helvetica" panose="020B0604020202020204" pitchFamily="34" charset="0"/>
              </a:rPr>
              <a:t>hucams</a:t>
            </a:r>
            <a:r>
              <a:rPr lang="pt-BR" sz="3000" b="1" u="sng" dirty="0" smtClean="0">
                <a:solidFill>
                  <a:srgbClr val="002060"/>
                </a:solidFill>
                <a:latin typeface="Helvetica" panose="020B0604020202020204" pitchFamily="34" charset="0"/>
                <a:cs typeface="Helvetica" panose="020B0604020202020204" pitchFamily="34" charset="0"/>
              </a:rPr>
              <a:t> </a:t>
            </a:r>
            <a:endParaRPr lang="pt-BR" sz="3000" b="1" u="sng" dirty="0">
              <a:solidFill>
                <a:srgbClr val="002060"/>
              </a:solidFill>
              <a:latin typeface="Helvetica" panose="020B0604020202020204" pitchFamily="34" charset="0"/>
              <a:cs typeface="Helvetica" panose="020B0604020202020204" pitchFamily="34" charset="0"/>
            </a:endParaRPr>
          </a:p>
        </p:txBody>
      </p:sp>
      <p:pic>
        <p:nvPicPr>
          <p:cNvPr id="7" name="Image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33773" y="6047874"/>
            <a:ext cx="1458227" cy="810126"/>
          </a:xfrm>
          <a:prstGeom prst="rect">
            <a:avLst/>
          </a:prstGeom>
        </p:spPr>
      </p:pic>
    </p:spTree>
    <p:extLst>
      <p:ext uri="{BB962C8B-B14F-4D97-AF65-F5344CB8AC3E}">
        <p14:creationId xmlns:p14="http://schemas.microsoft.com/office/powerpoint/2010/main" val="41204540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Google Shape;1251;p92"/>
          <p:cNvSpPr txBox="1">
            <a:spLocks/>
          </p:cNvSpPr>
          <p:nvPr/>
        </p:nvSpPr>
        <p:spPr>
          <a:xfrm>
            <a:off x="450577" y="341002"/>
            <a:ext cx="11360800" cy="842001"/>
          </a:xfrm>
          <a:prstGeom prst="rect">
            <a:avLst/>
          </a:prstGeom>
        </p:spPr>
        <p:txBody>
          <a:bodyPr spcFirstLastPara="1" vert="horz" wrap="square" lIns="121900" tIns="121900" rIns="121900" bIns="121900"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4000" b="1" dirty="0">
              <a:latin typeface="Helvetica" panose="020B0604020202020204" pitchFamily="34" charset="0"/>
              <a:cs typeface="Helvetica" panose="020B0604020202020204" pitchFamily="34" charset="0"/>
            </a:endParaRPr>
          </a:p>
        </p:txBody>
      </p:sp>
      <p:pic>
        <p:nvPicPr>
          <p:cNvPr id="8" name="Imagem 7"/>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04225" y="1183003"/>
            <a:ext cx="9453503" cy="5674997"/>
          </a:xfrm>
          <a:prstGeom prst="rect">
            <a:avLst/>
          </a:prstGeom>
        </p:spPr>
      </p:pic>
      <p:pic>
        <p:nvPicPr>
          <p:cNvPr id="5" name="Imagem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
        <p:nvSpPr>
          <p:cNvPr id="3" name="CaixaDeTexto 2"/>
          <p:cNvSpPr txBox="1"/>
          <p:nvPr/>
        </p:nvSpPr>
        <p:spPr>
          <a:xfrm>
            <a:off x="235502" y="200166"/>
            <a:ext cx="11790948" cy="1569660"/>
          </a:xfrm>
          <a:prstGeom prst="rect">
            <a:avLst/>
          </a:prstGeom>
          <a:noFill/>
        </p:spPr>
        <p:txBody>
          <a:bodyPr wrap="square" rtlCol="0">
            <a:spAutoFit/>
          </a:bodyPr>
          <a:lstStyle/>
          <a:p>
            <a:pPr algn="ctr"/>
            <a:r>
              <a:rPr lang="pt-BR" sz="3200" b="1" u="sng" dirty="0" smtClean="0">
                <a:latin typeface="Helvetica" panose="020B0604020202020204" pitchFamily="34" charset="0"/>
                <a:cs typeface="Helvetica" panose="020B0604020202020204" pitchFamily="34" charset="0"/>
              </a:rPr>
              <a:t>REVOLUÇÃO BLOCKCHAIN</a:t>
            </a:r>
            <a:r>
              <a:rPr lang="pt-BR" sz="3200" dirty="0" smtClean="0">
                <a:latin typeface="Helvetica" panose="020B0604020202020204" pitchFamily="34" charset="0"/>
                <a:cs typeface="Helvetica" panose="020B0604020202020204" pitchFamily="34" charset="0"/>
              </a:rPr>
              <a:t>: </a:t>
            </a:r>
            <a:r>
              <a:rPr lang="pt-BR" sz="3200" dirty="0">
                <a:latin typeface="Helvetica" panose="020B0604020202020204" pitchFamily="34" charset="0"/>
                <a:cs typeface="Helvetica" panose="020B0604020202020204" pitchFamily="34" charset="0"/>
              </a:rPr>
              <a:t>Como a tecnologia por trás do </a:t>
            </a:r>
            <a:r>
              <a:rPr lang="pt-BR" sz="3200" dirty="0" err="1">
                <a:latin typeface="Helvetica" panose="020B0604020202020204" pitchFamily="34" charset="0"/>
                <a:cs typeface="Helvetica" panose="020B0604020202020204" pitchFamily="34" charset="0"/>
              </a:rPr>
              <a:t>bitcoin</a:t>
            </a:r>
            <a:r>
              <a:rPr lang="pt-BR" sz="3200" dirty="0">
                <a:latin typeface="Helvetica" panose="020B0604020202020204" pitchFamily="34" charset="0"/>
                <a:cs typeface="Helvetica" panose="020B0604020202020204" pitchFamily="34" charset="0"/>
              </a:rPr>
              <a:t> está mudando o dinheiro, o mercado financeiro e o mundo.</a:t>
            </a:r>
          </a:p>
        </p:txBody>
      </p:sp>
    </p:spTree>
    <p:extLst>
      <p:ext uri="{BB962C8B-B14F-4D97-AF65-F5344CB8AC3E}">
        <p14:creationId xmlns:p14="http://schemas.microsoft.com/office/powerpoint/2010/main" val="818066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m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191" y="-350722"/>
            <a:ext cx="12209572" cy="7559443"/>
          </a:xfrm>
          <a:prstGeom prst="rect">
            <a:avLst/>
          </a:prstGeom>
        </p:spPr>
      </p:pic>
      <p:sp>
        <p:nvSpPr>
          <p:cNvPr id="4" name="Google Shape;1251;p92"/>
          <p:cNvSpPr txBox="1">
            <a:spLocks/>
          </p:cNvSpPr>
          <p:nvPr/>
        </p:nvSpPr>
        <p:spPr>
          <a:xfrm>
            <a:off x="450577" y="341002"/>
            <a:ext cx="11360800" cy="842001"/>
          </a:xfrm>
          <a:prstGeom prst="rect">
            <a:avLst/>
          </a:prstGeom>
        </p:spPr>
        <p:txBody>
          <a:bodyPr spcFirstLastPara="1" vert="horz" wrap="square" lIns="121900" tIns="121900" rIns="121900" bIns="121900"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000" b="1" dirty="0" smtClean="0">
                <a:latin typeface="Helvetica" panose="020B0604020202020204" pitchFamily="34" charset="0"/>
                <a:cs typeface="Helvetica" panose="020B0604020202020204" pitchFamily="34" charset="0"/>
              </a:rPr>
              <a:t>Nosso Contrato Social</a:t>
            </a:r>
            <a:endParaRPr lang="pt-BR" sz="4000" b="1" dirty="0">
              <a:latin typeface="Helvetica" panose="020B0604020202020204" pitchFamily="34" charset="0"/>
              <a:cs typeface="Helvetica" panose="020B0604020202020204" pitchFamily="34" charset="0"/>
            </a:endParaRPr>
          </a:p>
        </p:txBody>
      </p:sp>
      <p:pic>
        <p:nvPicPr>
          <p:cNvPr id="7" name="Image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6369424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0631" y="0"/>
            <a:ext cx="8431369" cy="6858000"/>
          </a:xfrm>
          <a:prstGeom prst="rect">
            <a:avLst/>
          </a:prstGeom>
        </p:spPr>
      </p:pic>
      <p:sp>
        <p:nvSpPr>
          <p:cNvPr id="5" name="Google Shape;1278;p95"/>
          <p:cNvSpPr txBox="1">
            <a:spLocks/>
          </p:cNvSpPr>
          <p:nvPr/>
        </p:nvSpPr>
        <p:spPr>
          <a:xfrm>
            <a:off x="142726" y="270456"/>
            <a:ext cx="3617905" cy="1455312"/>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pt-BR" b="1" dirty="0" smtClean="0">
                <a:solidFill>
                  <a:schemeClr val="accent1">
                    <a:lumMod val="75000"/>
                  </a:schemeClr>
                </a:solidFill>
              </a:rPr>
              <a:t>Os </a:t>
            </a:r>
            <a:r>
              <a:rPr lang="pt-BR" b="1" i="1" dirty="0" err="1" smtClean="0">
                <a:solidFill>
                  <a:schemeClr val="accent1">
                    <a:lumMod val="75000"/>
                  </a:schemeClr>
                </a:solidFill>
              </a:rPr>
              <a:t>spoilers</a:t>
            </a:r>
            <a:r>
              <a:rPr lang="pt-BR" b="1" dirty="0" smtClean="0">
                <a:solidFill>
                  <a:schemeClr val="accent1">
                    <a:lumMod val="75000"/>
                  </a:schemeClr>
                </a:solidFill>
              </a:rPr>
              <a:t> do contrato social</a:t>
            </a:r>
            <a:endParaRPr lang="pt-BR" b="1" dirty="0">
              <a:solidFill>
                <a:schemeClr val="accent1">
                  <a:lumMod val="75000"/>
                </a:schemeClr>
              </a:solidFill>
            </a:endParaRPr>
          </a:p>
        </p:txBody>
      </p:sp>
      <p:sp>
        <p:nvSpPr>
          <p:cNvPr id="6" name="Google Shape;1279;p95"/>
          <p:cNvSpPr txBox="1">
            <a:spLocks/>
          </p:cNvSpPr>
          <p:nvPr/>
        </p:nvSpPr>
        <p:spPr>
          <a:xfrm>
            <a:off x="142726" y="1970466"/>
            <a:ext cx="3527756" cy="4582516"/>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buFont typeface="Arial" panose="020B0604020202020204" pitchFamily="34" charset="0"/>
              <a:buNone/>
            </a:pPr>
            <a:r>
              <a:rPr lang="pt-BR" sz="2500" dirty="0" smtClean="0">
                <a:latin typeface="Roboto" panose="020B0604020202020204" charset="0"/>
                <a:ea typeface="Roboto" panose="020B0604020202020204" charset="0"/>
                <a:cs typeface="Times New Roman" panose="02020603050405020304" pitchFamily="18" charset="0"/>
              </a:rPr>
              <a:t>Todos concordam em submeter uma parte de sua liberdade em prol de segurança e todos se submetem a um poder soberano emanado dos próprios indivíduos.</a:t>
            </a:r>
          </a:p>
          <a:p>
            <a:pPr marL="0" indent="0" algn="just">
              <a:spcBef>
                <a:spcPts val="1600"/>
              </a:spcBef>
              <a:buFont typeface="Arial" panose="020B0604020202020204" pitchFamily="34" charset="0"/>
              <a:buNone/>
            </a:pPr>
            <a:endParaRPr lang="pt-BR" sz="2500" dirty="0" smtClean="0">
              <a:latin typeface="Roboto" panose="020B0604020202020204" charset="0"/>
              <a:ea typeface="Roboto" panose="020B0604020202020204" charset="0"/>
              <a:cs typeface="Times New Roman" panose="02020603050405020304" pitchFamily="18" charset="0"/>
            </a:endParaRPr>
          </a:p>
          <a:p>
            <a:pPr marL="0" indent="0" algn="just">
              <a:spcBef>
                <a:spcPts val="1600"/>
              </a:spcBef>
              <a:buFont typeface="Arial" panose="020B0604020202020204" pitchFamily="34" charset="0"/>
              <a:buNone/>
            </a:pPr>
            <a:endParaRPr lang="pt-BR" sz="2500" dirty="0">
              <a:latin typeface="Roboto" panose="020B0604020202020204" charset="0"/>
              <a:ea typeface="Roboto" panose="020B0604020202020204" charset="0"/>
              <a:cs typeface="Times New Roman" panose="02020603050405020304" pitchFamily="18" charset="0"/>
            </a:endParaRPr>
          </a:p>
          <a:p>
            <a:pPr marL="0" indent="0" algn="just">
              <a:spcBef>
                <a:spcPts val="1600"/>
              </a:spcBef>
              <a:buFont typeface="Arial" panose="020B0604020202020204" pitchFamily="34" charset="0"/>
              <a:buNone/>
            </a:pPr>
            <a:r>
              <a:rPr lang="pt-BR" sz="2500" dirty="0" smtClean="0">
                <a:latin typeface="Roboto" panose="020B0604020202020204" charset="0"/>
                <a:ea typeface="Roboto" panose="020B0604020202020204" charset="0"/>
                <a:cs typeface="Times New Roman" panose="02020603050405020304" pitchFamily="18" charset="0"/>
              </a:rPr>
              <a:t>Hobbes, 1651.</a:t>
            </a:r>
          </a:p>
          <a:p>
            <a:pPr marL="0" indent="0" algn="just">
              <a:spcBef>
                <a:spcPts val="1600"/>
              </a:spcBef>
              <a:buFont typeface="Arial" panose="020B0604020202020204" pitchFamily="34" charset="0"/>
              <a:buNone/>
            </a:pPr>
            <a:endParaRPr lang="pt-BR" sz="2500" dirty="0" smtClean="0">
              <a:latin typeface="Roboto" panose="020B0604020202020204" charset="0"/>
              <a:ea typeface="Roboto" panose="020B0604020202020204" charset="0"/>
              <a:cs typeface="Times New Roman" panose="02020603050405020304" pitchFamily="18" charset="0"/>
            </a:endParaRPr>
          </a:p>
          <a:p>
            <a:pPr marL="0" indent="0" algn="just">
              <a:spcBef>
                <a:spcPts val="1600"/>
              </a:spcBef>
              <a:buFont typeface="Arial" panose="020B0604020202020204" pitchFamily="34" charset="0"/>
              <a:buNone/>
            </a:pPr>
            <a:endParaRPr lang="pt-BR" sz="2500" dirty="0" smtClean="0">
              <a:latin typeface="Roboto" panose="020B0604020202020204" charset="0"/>
              <a:ea typeface="Roboto" panose="020B0604020202020204" charset="0"/>
              <a:cs typeface="Times New Roman" panose="02020603050405020304" pitchFamily="18" charset="0"/>
            </a:endParaRPr>
          </a:p>
          <a:p>
            <a:pPr marL="0" indent="0" algn="just">
              <a:spcBef>
                <a:spcPts val="1600"/>
              </a:spcBef>
              <a:spcAft>
                <a:spcPts val="1600"/>
              </a:spcAft>
              <a:buFont typeface="Arial" panose="020B0604020202020204" pitchFamily="34" charset="0"/>
              <a:buNone/>
            </a:pPr>
            <a:endParaRPr lang="pt-BR" sz="2500" dirty="0">
              <a:latin typeface="Roboto" panose="020B0604020202020204" charset="0"/>
              <a:ea typeface="Roboto" panose="020B0604020202020204" charset="0"/>
              <a:cs typeface="Times New Roman" panose="02020603050405020304" pitchFamily="18" charset="0"/>
            </a:endParaRPr>
          </a:p>
        </p:txBody>
      </p:sp>
    </p:spTree>
    <p:extLst>
      <p:ext uri="{BB962C8B-B14F-4D97-AF65-F5344CB8AC3E}">
        <p14:creationId xmlns:p14="http://schemas.microsoft.com/office/powerpoint/2010/main" val="27092476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1"/>
        <p:cNvGrpSpPr/>
        <p:nvPr/>
      </p:nvGrpSpPr>
      <p:grpSpPr>
        <a:xfrm>
          <a:off x="0" y="0"/>
          <a:ext cx="0" cy="0"/>
          <a:chOff x="0" y="0"/>
          <a:chExt cx="0" cy="0"/>
        </a:xfrm>
      </p:grpSpPr>
      <p:pic>
        <p:nvPicPr>
          <p:cNvPr id="13" name="Imagem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62" name="Google Shape;1262;p94"/>
          <p:cNvPicPr preferRelativeResize="0"/>
          <p:nvPr/>
        </p:nvPicPr>
        <p:blipFill>
          <a:blip r:embed="rId4">
            <a:alphaModFix/>
          </a:blip>
          <a:stretch>
            <a:fillRect/>
          </a:stretch>
        </p:blipFill>
        <p:spPr>
          <a:xfrm>
            <a:off x="4000884" y="149000"/>
            <a:ext cx="4190232" cy="6559968"/>
          </a:xfrm>
          <a:prstGeom prst="rect">
            <a:avLst/>
          </a:prstGeom>
          <a:noFill/>
          <a:ln>
            <a:noFill/>
          </a:ln>
        </p:spPr>
      </p:pic>
      <p:sp>
        <p:nvSpPr>
          <p:cNvPr id="1263" name="Google Shape;1263;p94"/>
          <p:cNvSpPr txBox="1"/>
          <p:nvPr/>
        </p:nvSpPr>
        <p:spPr>
          <a:xfrm>
            <a:off x="884733" y="4494000"/>
            <a:ext cx="3144000" cy="1512800"/>
          </a:xfrm>
          <a:prstGeom prst="rect">
            <a:avLst/>
          </a:prstGeom>
          <a:noFill/>
          <a:ln>
            <a:noFill/>
          </a:ln>
        </p:spPr>
        <p:txBody>
          <a:bodyPr spcFirstLastPara="1" wrap="square" lIns="121900" tIns="121900" rIns="121900" bIns="121900" anchor="t" anchorCtr="0">
            <a:noAutofit/>
          </a:bodyPr>
          <a:lstStyle/>
          <a:p>
            <a:endParaRPr sz="2400" dirty="0">
              <a:latin typeface="Helvetica" panose="020B0604020202020204" pitchFamily="34" charset="0"/>
              <a:ea typeface="Roboto"/>
              <a:cs typeface="Helvetica" panose="020B0604020202020204" pitchFamily="34" charset="0"/>
              <a:sym typeface="Roboto"/>
            </a:endParaRPr>
          </a:p>
          <a:p>
            <a:r>
              <a:rPr lang="en" sz="2400" dirty="0">
                <a:latin typeface="Helvetica" panose="020B0604020202020204" pitchFamily="34" charset="0"/>
                <a:ea typeface="Roboto"/>
                <a:cs typeface="Helvetica" panose="020B0604020202020204" pitchFamily="34" charset="0"/>
                <a:sym typeface="Roboto"/>
              </a:rPr>
              <a:t>Corpo do rei - formado por pessoas - origem do poder é o povo.</a:t>
            </a:r>
            <a:endParaRPr sz="2400" dirty="0">
              <a:latin typeface="Helvetica" panose="020B0604020202020204" pitchFamily="34" charset="0"/>
              <a:ea typeface="Roboto"/>
              <a:cs typeface="Helvetica" panose="020B0604020202020204" pitchFamily="34" charset="0"/>
              <a:sym typeface="Roboto"/>
            </a:endParaRPr>
          </a:p>
          <a:p>
            <a:endParaRPr sz="2400" dirty="0">
              <a:latin typeface="Helvetica" panose="020B0604020202020204" pitchFamily="34" charset="0"/>
              <a:ea typeface="Roboto"/>
              <a:cs typeface="Helvetica" panose="020B0604020202020204" pitchFamily="34" charset="0"/>
              <a:sym typeface="Roboto"/>
            </a:endParaRPr>
          </a:p>
          <a:p>
            <a:endParaRPr sz="2400" dirty="0">
              <a:latin typeface="Helvetica" panose="020B0604020202020204" pitchFamily="34" charset="0"/>
              <a:ea typeface="Roboto"/>
              <a:cs typeface="Helvetica" panose="020B0604020202020204" pitchFamily="34" charset="0"/>
              <a:sym typeface="Roboto"/>
            </a:endParaRPr>
          </a:p>
          <a:p>
            <a:endParaRPr sz="2400" dirty="0">
              <a:latin typeface="Helvetica" panose="020B0604020202020204" pitchFamily="34" charset="0"/>
              <a:ea typeface="Roboto"/>
              <a:cs typeface="Helvetica" panose="020B0604020202020204" pitchFamily="34" charset="0"/>
              <a:sym typeface="Roboto"/>
            </a:endParaRPr>
          </a:p>
          <a:p>
            <a:endParaRPr sz="2400" dirty="0">
              <a:latin typeface="Helvetica" panose="020B0604020202020204" pitchFamily="34" charset="0"/>
              <a:ea typeface="Roboto"/>
              <a:cs typeface="Helvetica" panose="020B0604020202020204" pitchFamily="34" charset="0"/>
              <a:sym typeface="Roboto"/>
            </a:endParaRPr>
          </a:p>
        </p:txBody>
      </p:sp>
      <p:sp>
        <p:nvSpPr>
          <p:cNvPr id="1264" name="Google Shape;1264;p94"/>
          <p:cNvSpPr txBox="1"/>
          <p:nvPr/>
        </p:nvSpPr>
        <p:spPr>
          <a:xfrm>
            <a:off x="9162733" y="840100"/>
            <a:ext cx="2866800" cy="1142000"/>
          </a:xfrm>
          <a:prstGeom prst="rect">
            <a:avLst/>
          </a:prstGeom>
          <a:noFill/>
          <a:ln>
            <a:noFill/>
          </a:ln>
        </p:spPr>
        <p:txBody>
          <a:bodyPr spcFirstLastPara="1" wrap="square" lIns="121900" tIns="121900" rIns="121900" bIns="121900" anchor="t" anchorCtr="0">
            <a:noAutofit/>
          </a:bodyPr>
          <a:lstStyle/>
          <a:p>
            <a:r>
              <a:rPr lang="en" sz="2400" dirty="0">
                <a:latin typeface="Helvetica" panose="020B0604020202020204" pitchFamily="34" charset="0"/>
                <a:ea typeface="Roboto"/>
                <a:cs typeface="Helvetica" panose="020B0604020202020204" pitchFamily="34" charset="0"/>
                <a:sym typeface="Roboto"/>
              </a:rPr>
              <a:t>Coroa - sistema político</a:t>
            </a:r>
            <a:endParaRPr sz="2400" dirty="0">
              <a:latin typeface="Helvetica" panose="020B0604020202020204" pitchFamily="34" charset="0"/>
              <a:ea typeface="Roboto"/>
              <a:cs typeface="Helvetica" panose="020B0604020202020204" pitchFamily="34" charset="0"/>
              <a:sym typeface="Roboto"/>
            </a:endParaRPr>
          </a:p>
        </p:txBody>
      </p:sp>
      <p:sp>
        <p:nvSpPr>
          <p:cNvPr id="1265" name="Google Shape;1265;p94"/>
          <p:cNvSpPr txBox="1"/>
          <p:nvPr/>
        </p:nvSpPr>
        <p:spPr>
          <a:xfrm>
            <a:off x="786467" y="2521667"/>
            <a:ext cx="2998000" cy="1142000"/>
          </a:xfrm>
          <a:prstGeom prst="rect">
            <a:avLst/>
          </a:prstGeom>
          <a:noFill/>
          <a:ln>
            <a:noFill/>
          </a:ln>
        </p:spPr>
        <p:txBody>
          <a:bodyPr spcFirstLastPara="1" wrap="square" lIns="121900" tIns="121900" rIns="121900" bIns="121900" anchor="t" anchorCtr="0">
            <a:noAutofit/>
          </a:bodyPr>
          <a:lstStyle/>
          <a:p>
            <a:r>
              <a:rPr lang="en" sz="2400" dirty="0">
                <a:latin typeface="Helvetica" panose="020B0604020202020204" pitchFamily="34" charset="0"/>
                <a:ea typeface="Roboto"/>
                <a:cs typeface="Helvetica" panose="020B0604020202020204" pitchFamily="34" charset="0"/>
                <a:sym typeface="Roboto"/>
              </a:rPr>
              <a:t>Espada - segurança (exército)</a:t>
            </a:r>
            <a:endParaRPr sz="2400" dirty="0">
              <a:latin typeface="Helvetica" panose="020B0604020202020204" pitchFamily="34" charset="0"/>
              <a:ea typeface="Roboto"/>
              <a:cs typeface="Helvetica" panose="020B0604020202020204" pitchFamily="34" charset="0"/>
              <a:sym typeface="Roboto"/>
            </a:endParaRPr>
          </a:p>
        </p:txBody>
      </p:sp>
      <p:sp>
        <p:nvSpPr>
          <p:cNvPr id="1266" name="Google Shape;1266;p94"/>
          <p:cNvSpPr txBox="1"/>
          <p:nvPr/>
        </p:nvSpPr>
        <p:spPr>
          <a:xfrm>
            <a:off x="8844233" y="2708984"/>
            <a:ext cx="2866800" cy="1142000"/>
          </a:xfrm>
          <a:prstGeom prst="rect">
            <a:avLst/>
          </a:prstGeom>
          <a:noFill/>
          <a:ln>
            <a:noFill/>
          </a:ln>
        </p:spPr>
        <p:txBody>
          <a:bodyPr spcFirstLastPara="1" wrap="square" lIns="121900" tIns="121900" rIns="121900" bIns="121900" anchor="t" anchorCtr="0">
            <a:noAutofit/>
          </a:bodyPr>
          <a:lstStyle/>
          <a:p>
            <a:endParaRPr sz="2400" dirty="0">
              <a:latin typeface="Helvetica" panose="020B0604020202020204" pitchFamily="34" charset="0"/>
              <a:ea typeface="Roboto"/>
              <a:cs typeface="Helvetica" panose="020B0604020202020204" pitchFamily="34" charset="0"/>
              <a:sym typeface="Roboto"/>
            </a:endParaRPr>
          </a:p>
          <a:p>
            <a:endParaRPr sz="2400" dirty="0">
              <a:latin typeface="Helvetica" panose="020B0604020202020204" pitchFamily="34" charset="0"/>
              <a:ea typeface="Roboto"/>
              <a:cs typeface="Helvetica" panose="020B0604020202020204" pitchFamily="34" charset="0"/>
              <a:sym typeface="Roboto"/>
            </a:endParaRPr>
          </a:p>
          <a:p>
            <a:r>
              <a:rPr lang="en" sz="2400" dirty="0">
                <a:latin typeface="Helvetica" panose="020B0604020202020204" pitchFamily="34" charset="0"/>
                <a:ea typeface="Roboto"/>
                <a:cs typeface="Helvetica" panose="020B0604020202020204" pitchFamily="34" charset="0"/>
                <a:sym typeface="Roboto"/>
              </a:rPr>
              <a:t>Cetro - poder soberano do monarca</a:t>
            </a:r>
            <a:endParaRPr sz="2400" dirty="0">
              <a:latin typeface="Helvetica" panose="020B0604020202020204" pitchFamily="34" charset="0"/>
              <a:ea typeface="Roboto"/>
              <a:cs typeface="Helvetica" panose="020B0604020202020204" pitchFamily="34" charset="0"/>
              <a:sym typeface="Roboto"/>
            </a:endParaRPr>
          </a:p>
        </p:txBody>
      </p:sp>
      <p:sp>
        <p:nvSpPr>
          <p:cNvPr id="1267" name="Google Shape;1267;p94"/>
          <p:cNvSpPr txBox="1"/>
          <p:nvPr/>
        </p:nvSpPr>
        <p:spPr>
          <a:xfrm>
            <a:off x="206133" y="198233"/>
            <a:ext cx="3822800" cy="1142000"/>
          </a:xfrm>
          <a:prstGeom prst="rect">
            <a:avLst/>
          </a:prstGeom>
          <a:noFill/>
          <a:ln>
            <a:noFill/>
          </a:ln>
        </p:spPr>
        <p:txBody>
          <a:bodyPr spcFirstLastPara="1" wrap="square" lIns="121900" tIns="121900" rIns="121900" bIns="121900" anchor="t" anchorCtr="0">
            <a:noAutofit/>
          </a:bodyPr>
          <a:lstStyle/>
          <a:p>
            <a:r>
              <a:rPr lang="en" sz="3200" b="1" dirty="0">
                <a:solidFill>
                  <a:schemeClr val="dk1"/>
                </a:solidFill>
                <a:latin typeface="Helvetica" panose="020B0604020202020204" pitchFamily="34" charset="0"/>
                <a:ea typeface="Roboto"/>
                <a:cs typeface="Helvetica" panose="020B0604020202020204" pitchFamily="34" charset="0"/>
                <a:sym typeface="Roboto"/>
              </a:rPr>
              <a:t>Easter-eggs na </a:t>
            </a:r>
            <a:endParaRPr sz="3200" b="1" dirty="0">
              <a:solidFill>
                <a:schemeClr val="dk1"/>
              </a:solidFill>
              <a:latin typeface="Helvetica" panose="020B0604020202020204" pitchFamily="34" charset="0"/>
              <a:ea typeface="Roboto"/>
              <a:cs typeface="Helvetica" panose="020B0604020202020204" pitchFamily="34" charset="0"/>
              <a:sym typeface="Roboto"/>
            </a:endParaRPr>
          </a:p>
          <a:p>
            <a:r>
              <a:rPr lang="en" sz="3200" b="1" dirty="0">
                <a:solidFill>
                  <a:schemeClr val="dk1"/>
                </a:solidFill>
                <a:latin typeface="Helvetica" panose="020B0604020202020204" pitchFamily="34" charset="0"/>
                <a:ea typeface="Roboto"/>
                <a:cs typeface="Helvetica" panose="020B0604020202020204" pitchFamily="34" charset="0"/>
                <a:sym typeface="Roboto"/>
              </a:rPr>
              <a:t>capa de O Leviatã são...</a:t>
            </a:r>
            <a:endParaRPr sz="3200" b="1" dirty="0">
              <a:solidFill>
                <a:schemeClr val="dk1"/>
              </a:solidFill>
              <a:latin typeface="Helvetica" panose="020B0604020202020204" pitchFamily="34" charset="0"/>
              <a:ea typeface="Roboto"/>
              <a:cs typeface="Helvetica" panose="020B0604020202020204" pitchFamily="34" charset="0"/>
              <a:sym typeface="Roboto"/>
            </a:endParaRPr>
          </a:p>
        </p:txBody>
      </p:sp>
      <p:cxnSp>
        <p:nvCxnSpPr>
          <p:cNvPr id="1268" name="Google Shape;1268;p94"/>
          <p:cNvCxnSpPr/>
          <p:nvPr/>
        </p:nvCxnSpPr>
        <p:spPr>
          <a:xfrm rot="10800000">
            <a:off x="7944733" y="2136284"/>
            <a:ext cx="1418400" cy="1139600"/>
          </a:xfrm>
          <a:prstGeom prst="curvedConnector3">
            <a:avLst>
              <a:gd name="adj1" fmla="val 23376"/>
            </a:avLst>
          </a:prstGeom>
          <a:noFill/>
          <a:ln w="38100" cap="flat" cmpd="sng">
            <a:solidFill>
              <a:srgbClr val="FF0000"/>
            </a:solidFill>
            <a:prstDash val="solid"/>
            <a:round/>
            <a:headEnd type="none" w="med" len="med"/>
            <a:tailEnd type="none" w="med" len="med"/>
          </a:ln>
        </p:spPr>
      </p:cxnSp>
      <p:cxnSp>
        <p:nvCxnSpPr>
          <p:cNvPr id="1269" name="Google Shape;1269;p94"/>
          <p:cNvCxnSpPr>
            <a:stCxn id="1264" idx="1"/>
          </p:cNvCxnSpPr>
          <p:nvPr/>
        </p:nvCxnSpPr>
        <p:spPr>
          <a:xfrm rot="10800000">
            <a:off x="6052333" y="355900"/>
            <a:ext cx="3110400" cy="1055200"/>
          </a:xfrm>
          <a:prstGeom prst="curvedConnector3">
            <a:avLst>
              <a:gd name="adj1" fmla="val 50000"/>
            </a:avLst>
          </a:prstGeom>
          <a:noFill/>
          <a:ln w="38100" cap="flat" cmpd="sng">
            <a:solidFill>
              <a:srgbClr val="FF0000"/>
            </a:solidFill>
            <a:prstDash val="solid"/>
            <a:round/>
            <a:headEnd type="none" w="med" len="med"/>
            <a:tailEnd type="none" w="med" len="med"/>
          </a:ln>
        </p:spPr>
      </p:cxnSp>
      <p:cxnSp>
        <p:nvCxnSpPr>
          <p:cNvPr id="1270" name="Google Shape;1270;p94"/>
          <p:cNvCxnSpPr/>
          <p:nvPr/>
        </p:nvCxnSpPr>
        <p:spPr>
          <a:xfrm rot="5400000" flipH="1" flipV="1">
            <a:off x="2739379" y="2214139"/>
            <a:ext cx="3592133" cy="2480391"/>
          </a:xfrm>
          <a:prstGeom prst="curvedConnector3">
            <a:avLst>
              <a:gd name="adj1" fmla="val 50000"/>
            </a:avLst>
          </a:prstGeom>
          <a:noFill/>
          <a:ln w="38100" cap="flat" cmpd="sng">
            <a:solidFill>
              <a:srgbClr val="FF0000"/>
            </a:solidFill>
            <a:prstDash val="solid"/>
            <a:round/>
            <a:headEnd type="none" w="med" len="med"/>
            <a:tailEnd type="none" w="med" len="med"/>
          </a:ln>
        </p:spPr>
      </p:cxnSp>
      <p:cxnSp>
        <p:nvCxnSpPr>
          <p:cNvPr id="1271" name="Google Shape;1271;p94"/>
          <p:cNvCxnSpPr/>
          <p:nvPr/>
        </p:nvCxnSpPr>
        <p:spPr>
          <a:xfrm rot="10800000" flipH="1">
            <a:off x="2435900" y="805667"/>
            <a:ext cx="2379600" cy="1705200"/>
          </a:xfrm>
          <a:prstGeom prst="curvedConnector3">
            <a:avLst>
              <a:gd name="adj1" fmla="val 50000"/>
            </a:avLst>
          </a:prstGeom>
          <a:noFill/>
          <a:ln w="38100" cap="flat" cmpd="sng">
            <a:solidFill>
              <a:srgbClr val="FF0000"/>
            </a:solidFill>
            <a:prstDash val="solid"/>
            <a:round/>
            <a:headEnd type="none" w="med" len="med"/>
            <a:tailEnd type="none" w="med" len="med"/>
          </a:ln>
        </p:spPr>
      </p:cxnSp>
      <p:pic>
        <p:nvPicPr>
          <p:cNvPr id="15" name="Imagem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590540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p:cNvSpPr>
            <a:spLocks noGrp="1"/>
          </p:cNvSpPr>
          <p:nvPr>
            <p:ph type="title"/>
          </p:nvPr>
        </p:nvSpPr>
        <p:spPr/>
        <p:txBody>
          <a:bodyPr/>
          <a:lstStyle/>
          <a:p>
            <a:pPr algn="ctr"/>
            <a:r>
              <a:rPr lang="pt-BR" b="1" dirty="0" smtClean="0">
                <a:latin typeface="Helvetica" panose="020B0604020202020204" pitchFamily="34" charset="0"/>
                <a:cs typeface="Helvetica" panose="020B0604020202020204" pitchFamily="34" charset="0"/>
              </a:rPr>
              <a:t>E as organizações?</a:t>
            </a:r>
            <a:endParaRPr lang="pt-BR" b="1" dirty="0">
              <a:latin typeface="Helvetica" panose="020B0604020202020204" pitchFamily="34" charset="0"/>
              <a:cs typeface="Helvetica" panose="020B0604020202020204" pitchFamily="34" charset="0"/>
            </a:endParaRPr>
          </a:p>
        </p:txBody>
      </p:sp>
      <p:pic>
        <p:nvPicPr>
          <p:cNvPr id="5" name="Imagem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828801" y="721039"/>
            <a:ext cx="7674964" cy="5088835"/>
          </a:xfrm>
          <a:prstGeom prst="rect">
            <a:avLst/>
          </a:prstGeom>
        </p:spPr>
      </p:pic>
      <p:pic>
        <p:nvPicPr>
          <p:cNvPr id="4" name="Imagem 3"/>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04502" y="1304144"/>
            <a:ext cx="7874213" cy="5437560"/>
          </a:xfrm>
          <a:prstGeom prst="rect">
            <a:avLst/>
          </a:prstGeom>
        </p:spPr>
      </p:pic>
      <p:pic>
        <p:nvPicPr>
          <p:cNvPr id="8" name="Image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1210848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0" y="5135135"/>
            <a:ext cx="1753630" cy="1722865"/>
          </a:xfrm>
          <a:prstGeom prst="rect">
            <a:avLst/>
          </a:prstGeom>
        </p:spPr>
      </p:pic>
      <p:pic>
        <p:nvPicPr>
          <p:cNvPr id="11" name="Imagem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18851" y="1304302"/>
            <a:ext cx="7158370" cy="4692265"/>
          </a:xfrm>
          <a:prstGeom prst="rect">
            <a:avLst/>
          </a:prstGeom>
          <a:effectLst>
            <a:outerShdw blurRad="50800" dist="38100" dir="2700000" algn="tl" rotWithShape="0">
              <a:prstClr val="black">
                <a:alpha val="40000"/>
              </a:prstClr>
            </a:outerShdw>
          </a:effectLst>
        </p:spPr>
      </p:pic>
      <p:sp>
        <p:nvSpPr>
          <p:cNvPr id="3" name="Título 2"/>
          <p:cNvSpPr>
            <a:spLocks noGrp="1"/>
          </p:cNvSpPr>
          <p:nvPr>
            <p:ph type="title"/>
          </p:nvPr>
        </p:nvSpPr>
        <p:spPr>
          <a:xfrm>
            <a:off x="330200" y="0"/>
            <a:ext cx="11518900" cy="885805"/>
          </a:xfrm>
        </p:spPr>
        <p:txBody>
          <a:bodyPr>
            <a:normAutofit/>
          </a:bodyPr>
          <a:lstStyle/>
          <a:p>
            <a:r>
              <a:rPr lang="pt-BR" b="1" dirty="0" smtClean="0">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Uma questão de Organização...</a:t>
            </a:r>
            <a:endParaRPr lang="pt-BR" b="1" dirty="0">
              <a:effectLst>
                <a:outerShdw blurRad="38100" dist="38100" dir="2700000" algn="tl">
                  <a:srgbClr val="000000">
                    <a:alpha val="43137"/>
                  </a:srgbClr>
                </a:outerShdw>
              </a:effectLst>
              <a:latin typeface="Helvetica" panose="020B0604020202020204" pitchFamily="34" charset="0"/>
              <a:cs typeface="Helvetica" panose="020B0604020202020204" pitchFamily="34" charset="0"/>
            </a:endParaRPr>
          </a:p>
        </p:txBody>
      </p:sp>
      <p:sp>
        <p:nvSpPr>
          <p:cNvPr id="2" name="CaixaDeTexto 1"/>
          <p:cNvSpPr txBox="1"/>
          <p:nvPr/>
        </p:nvSpPr>
        <p:spPr>
          <a:xfrm>
            <a:off x="1577167" y="6534835"/>
            <a:ext cx="1673856" cy="323165"/>
          </a:xfrm>
          <a:prstGeom prst="rect">
            <a:avLst/>
          </a:prstGeom>
          <a:noFill/>
        </p:spPr>
        <p:txBody>
          <a:bodyPr wrap="none" rtlCol="0">
            <a:spAutoFit/>
          </a:bodyPr>
          <a:lstStyle/>
          <a:p>
            <a:r>
              <a:rPr lang="pt-BR" sz="1500" dirty="0" smtClean="0">
                <a:latin typeface="Helvetica" panose="020B0604020202020204" pitchFamily="34" charset="0"/>
                <a:cs typeface="Helvetica" panose="020B0604020202020204" pitchFamily="34" charset="0"/>
              </a:rPr>
              <a:t>Paul Baran, 1964</a:t>
            </a:r>
            <a:endParaRPr lang="pt-BR" sz="1500" dirty="0">
              <a:latin typeface="Helvetica" panose="020B0604020202020204" pitchFamily="34" charset="0"/>
              <a:cs typeface="Helvetica" panose="020B0604020202020204" pitchFamily="34" charset="0"/>
            </a:endParaRPr>
          </a:p>
        </p:txBody>
      </p:sp>
      <p:pic>
        <p:nvPicPr>
          <p:cNvPr id="9" name="Imagem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3491133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p:cNvSpPr>
            <a:spLocks noGrp="1"/>
          </p:cNvSpPr>
          <p:nvPr>
            <p:ph type="title"/>
          </p:nvPr>
        </p:nvSpPr>
        <p:spPr>
          <a:xfrm>
            <a:off x="838200" y="1"/>
            <a:ext cx="10515600" cy="1074820"/>
          </a:xfrm>
        </p:spPr>
        <p:txBody>
          <a:bodyPr/>
          <a:lstStyle/>
          <a:p>
            <a:pPr algn="ctr"/>
            <a:r>
              <a:rPr lang="pt-BR" b="1" dirty="0" smtClean="0">
                <a:latin typeface="Helvetica" panose="020B0604020202020204" pitchFamily="34" charset="0"/>
                <a:cs typeface="Helvetica" panose="020B0604020202020204" pitchFamily="34" charset="0"/>
              </a:rPr>
              <a:t>A INTERNET </a:t>
            </a:r>
            <a:endParaRPr lang="pt-BR" b="1" dirty="0">
              <a:latin typeface="Helvetica" panose="020B0604020202020204" pitchFamily="34" charset="0"/>
              <a:cs typeface="Helvetica" panose="020B0604020202020204" pitchFamily="34" charset="0"/>
            </a:endParaRPr>
          </a:p>
        </p:txBody>
      </p:sp>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42" y="946484"/>
            <a:ext cx="12208042" cy="5911516"/>
          </a:xfrm>
          <a:prstGeom prst="rect">
            <a:avLst/>
          </a:prstGeom>
        </p:spPr>
      </p:pic>
    </p:spTree>
    <p:extLst>
      <p:ext uri="{BB962C8B-B14F-4D97-AF65-F5344CB8AC3E}">
        <p14:creationId xmlns:p14="http://schemas.microsoft.com/office/powerpoint/2010/main" val="21313695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83"/>
        <p:cNvGrpSpPr/>
        <p:nvPr/>
      </p:nvGrpSpPr>
      <p:grpSpPr>
        <a:xfrm>
          <a:off x="0" y="0"/>
          <a:ext cx="0" cy="0"/>
          <a:chOff x="0" y="0"/>
          <a:chExt cx="0" cy="0"/>
        </a:xfrm>
      </p:grpSpPr>
      <p:pic>
        <p:nvPicPr>
          <p:cNvPr id="34" name="Imagem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84" name="Google Shape;1284;p96"/>
          <p:cNvSpPr/>
          <p:nvPr/>
        </p:nvSpPr>
        <p:spPr>
          <a:xfrm>
            <a:off x="454579" y="2932000"/>
            <a:ext cx="2496400" cy="994000"/>
          </a:xfrm>
          <a:prstGeom prst="homePlate">
            <a:avLst>
              <a:gd name="adj" fmla="val 50000"/>
            </a:avLst>
          </a:prstGeom>
          <a:solidFill>
            <a:schemeClr val="accent4">
              <a:lumMod val="75000"/>
            </a:schemeClr>
          </a:solidFill>
          <a:ln w="9525" cap="flat" cmpd="sng">
            <a:solidFill>
              <a:schemeClr val="lt1"/>
            </a:solidFill>
            <a:prstDash val="solid"/>
            <a:round/>
            <a:headEnd type="none" w="sm" len="sm"/>
            <a:tailEnd type="none" w="sm" len="sm"/>
          </a:ln>
        </p:spPr>
        <p:txBody>
          <a:bodyPr spcFirstLastPara="1" wrap="square" lIns="162500" tIns="162500" rIns="162500" bIns="162500" anchor="ctr" anchorCtr="0">
            <a:noAutofit/>
          </a:bodyPr>
          <a:lstStyle/>
          <a:p>
            <a:endParaRPr sz="2400"/>
          </a:p>
        </p:txBody>
      </p:sp>
      <p:sp>
        <p:nvSpPr>
          <p:cNvPr id="1285" name="Google Shape;1285;p96"/>
          <p:cNvSpPr txBox="1">
            <a:spLocks noGrp="1"/>
          </p:cNvSpPr>
          <p:nvPr>
            <p:ph type="body" idx="4294967295"/>
          </p:nvPr>
        </p:nvSpPr>
        <p:spPr>
          <a:xfrm>
            <a:off x="454564" y="3115400"/>
            <a:ext cx="1940800" cy="627200"/>
          </a:xfrm>
          <a:prstGeom prst="rect">
            <a:avLst/>
          </a:prstGeom>
        </p:spPr>
        <p:txBody>
          <a:bodyPr spcFirstLastPara="1" vert="horz" wrap="square" lIns="121900" tIns="121900" rIns="121900" bIns="121900" rtlCol="0" anchor="ctr" anchorCtr="0">
            <a:noAutofit/>
          </a:bodyPr>
          <a:lstStyle/>
          <a:p>
            <a:pPr marL="0" indent="0" algn="ctr">
              <a:lnSpc>
                <a:spcPct val="100000"/>
              </a:lnSpc>
              <a:spcBef>
                <a:spcPts val="0"/>
              </a:spcBef>
              <a:buNone/>
            </a:pPr>
            <a:r>
              <a:rPr lang="en">
                <a:solidFill>
                  <a:schemeClr val="lt1"/>
                </a:solidFill>
              </a:rPr>
              <a:t>Até 2001</a:t>
            </a:r>
            <a:endParaRPr>
              <a:solidFill>
                <a:schemeClr val="lt1"/>
              </a:solidFill>
            </a:endParaRPr>
          </a:p>
        </p:txBody>
      </p:sp>
      <p:grpSp>
        <p:nvGrpSpPr>
          <p:cNvPr id="1286" name="Google Shape;1286;p96"/>
          <p:cNvGrpSpPr/>
          <p:nvPr/>
        </p:nvGrpSpPr>
        <p:grpSpPr>
          <a:xfrm>
            <a:off x="1217093" y="2146954"/>
            <a:ext cx="265200" cy="791541"/>
            <a:chOff x="777447" y="1610215"/>
            <a:chExt cx="198900" cy="593656"/>
          </a:xfrm>
        </p:grpSpPr>
        <p:cxnSp>
          <p:nvCxnSpPr>
            <p:cNvPr id="1287" name="Google Shape;1287;p96"/>
            <p:cNvCxnSpPr/>
            <p:nvPr/>
          </p:nvCxnSpPr>
          <p:spPr>
            <a:xfrm>
              <a:off x="876909" y="1649171"/>
              <a:ext cx="0" cy="554700"/>
            </a:xfrm>
            <a:prstGeom prst="straightConnector1">
              <a:avLst/>
            </a:prstGeom>
            <a:noFill/>
            <a:ln w="9525" cap="flat" cmpd="sng">
              <a:solidFill>
                <a:schemeClr val="dk2"/>
              </a:solidFill>
              <a:prstDash val="solid"/>
              <a:round/>
              <a:headEnd type="none" w="sm" len="sm"/>
              <a:tailEnd type="none" w="sm" len="sm"/>
            </a:ln>
          </p:spPr>
        </p:cxnSp>
        <p:sp>
          <p:nvSpPr>
            <p:cNvPr id="1288" name="Google Shape;1288;p96"/>
            <p:cNvSpPr/>
            <p:nvPr/>
          </p:nvSpPr>
          <p:spPr>
            <a:xfrm>
              <a:off x="777447" y="1610215"/>
              <a:ext cx="198900" cy="198900"/>
            </a:xfrm>
            <a:prstGeom prst="ellipse">
              <a:avLst/>
            </a:prstGeom>
            <a:solidFill>
              <a:schemeClr val="accent6"/>
            </a:solidFill>
            <a:ln>
              <a:noFill/>
            </a:ln>
          </p:spPr>
          <p:txBody>
            <a:bodyPr spcFirstLastPara="1" wrap="square" lIns="121900" tIns="121900" rIns="121900" bIns="121900" anchor="ctr" anchorCtr="0">
              <a:noAutofit/>
            </a:bodyPr>
            <a:lstStyle/>
            <a:p>
              <a:endParaRPr sz="2400"/>
            </a:p>
          </p:txBody>
        </p:sp>
      </p:grpSp>
      <p:sp>
        <p:nvSpPr>
          <p:cNvPr id="1289" name="Google Shape;1289;p96"/>
          <p:cNvSpPr txBox="1">
            <a:spLocks noGrp="1"/>
          </p:cNvSpPr>
          <p:nvPr>
            <p:ph type="body" idx="4294967295"/>
          </p:nvPr>
        </p:nvSpPr>
        <p:spPr>
          <a:xfrm>
            <a:off x="424500" y="499600"/>
            <a:ext cx="3189600" cy="1208400"/>
          </a:xfrm>
          <a:prstGeom prst="rect">
            <a:avLst/>
          </a:prstGeom>
        </p:spPr>
        <p:txBody>
          <a:bodyPr spcFirstLastPara="1" vert="horz" wrap="square" lIns="121900" tIns="121900" rIns="121900" bIns="121900" rtlCol="0" anchor="t" anchorCtr="0">
            <a:noAutofit/>
          </a:bodyPr>
          <a:lstStyle/>
          <a:p>
            <a:pPr marL="0" indent="0">
              <a:spcBef>
                <a:spcPts val="0"/>
              </a:spcBef>
              <a:spcAft>
                <a:spcPts val="2133"/>
              </a:spcAft>
              <a:buNone/>
            </a:pPr>
            <a:r>
              <a:rPr lang="en" sz="2133" dirty="0">
                <a:latin typeface="Helvetica" panose="020B0604020202020204" pitchFamily="34" charset="0"/>
                <a:cs typeface="Helvetica" panose="020B0604020202020204" pitchFamily="34" charset="0"/>
              </a:rPr>
              <a:t>Privacidade em crescimento; Internet - comunidade virtual, terra sem lei, movimento cypherpunk</a:t>
            </a:r>
            <a:endParaRPr sz="2133" dirty="0">
              <a:latin typeface="Helvetica" panose="020B0604020202020204" pitchFamily="34" charset="0"/>
              <a:cs typeface="Helvetica" panose="020B0604020202020204" pitchFamily="34" charset="0"/>
            </a:endParaRPr>
          </a:p>
        </p:txBody>
      </p:sp>
      <p:sp>
        <p:nvSpPr>
          <p:cNvPr id="1290" name="Google Shape;1290;p96"/>
          <p:cNvSpPr/>
          <p:nvPr/>
        </p:nvSpPr>
        <p:spPr>
          <a:xfrm>
            <a:off x="2422739" y="2932000"/>
            <a:ext cx="2734800" cy="994000"/>
          </a:xfrm>
          <a:prstGeom prst="chevron">
            <a:avLst>
              <a:gd name="adj" fmla="val 50000"/>
            </a:avLst>
          </a:prstGeom>
          <a:solidFill>
            <a:schemeClr val="accent5">
              <a:lumMod val="75000"/>
            </a:schemeClr>
          </a:solidFill>
          <a:ln w="9525" cap="flat" cmpd="sng">
            <a:solidFill>
              <a:schemeClr val="lt1"/>
            </a:solidFill>
            <a:prstDash val="solid"/>
            <a:round/>
            <a:headEnd type="none" w="sm" len="sm"/>
            <a:tailEnd type="none" w="sm" len="sm"/>
          </a:ln>
        </p:spPr>
        <p:txBody>
          <a:bodyPr spcFirstLastPara="1" wrap="square" lIns="162500" tIns="162500" rIns="162500" bIns="162500" anchor="ctr" anchorCtr="0">
            <a:noAutofit/>
          </a:bodyPr>
          <a:lstStyle/>
          <a:p>
            <a:endParaRPr sz="2400"/>
          </a:p>
        </p:txBody>
      </p:sp>
      <p:sp>
        <p:nvSpPr>
          <p:cNvPr id="1291" name="Google Shape;1291;p96"/>
          <p:cNvSpPr txBox="1">
            <a:spLocks noGrp="1"/>
          </p:cNvSpPr>
          <p:nvPr>
            <p:ph type="body" idx="4294967295"/>
          </p:nvPr>
        </p:nvSpPr>
        <p:spPr>
          <a:xfrm>
            <a:off x="2835089" y="3115400"/>
            <a:ext cx="1754000" cy="627200"/>
          </a:xfrm>
          <a:prstGeom prst="rect">
            <a:avLst/>
          </a:prstGeom>
        </p:spPr>
        <p:txBody>
          <a:bodyPr spcFirstLastPara="1" vert="horz" wrap="square" lIns="121900" tIns="121900" rIns="121900" bIns="121900" rtlCol="0" anchor="ctr" anchorCtr="0">
            <a:noAutofit/>
          </a:bodyPr>
          <a:lstStyle/>
          <a:p>
            <a:pPr marL="0" indent="0" algn="ctr">
              <a:lnSpc>
                <a:spcPct val="100000"/>
              </a:lnSpc>
              <a:spcBef>
                <a:spcPts val="0"/>
              </a:spcBef>
              <a:buNone/>
            </a:pPr>
            <a:r>
              <a:rPr lang="en" dirty="0">
                <a:solidFill>
                  <a:schemeClr val="lt1"/>
                </a:solidFill>
              </a:rPr>
              <a:t>2001</a:t>
            </a:r>
            <a:endParaRPr dirty="0">
              <a:solidFill>
                <a:schemeClr val="lt1"/>
              </a:solidFill>
            </a:endParaRPr>
          </a:p>
        </p:txBody>
      </p:sp>
      <p:grpSp>
        <p:nvGrpSpPr>
          <p:cNvPr id="1292" name="Google Shape;1292;p96"/>
          <p:cNvGrpSpPr/>
          <p:nvPr/>
        </p:nvGrpSpPr>
        <p:grpSpPr>
          <a:xfrm>
            <a:off x="3021709" y="3918611"/>
            <a:ext cx="265200" cy="791541"/>
            <a:chOff x="2223534" y="2938958"/>
            <a:chExt cx="198900" cy="593656"/>
          </a:xfrm>
        </p:grpSpPr>
        <p:cxnSp>
          <p:nvCxnSpPr>
            <p:cNvPr id="1293" name="Google Shape;1293;p96"/>
            <p:cNvCxnSpPr/>
            <p:nvPr/>
          </p:nvCxnSpPr>
          <p:spPr>
            <a:xfrm rot="10800000">
              <a:off x="2322997" y="2938958"/>
              <a:ext cx="0" cy="554700"/>
            </a:xfrm>
            <a:prstGeom prst="straightConnector1">
              <a:avLst/>
            </a:prstGeom>
            <a:noFill/>
            <a:ln w="9525" cap="flat" cmpd="sng">
              <a:solidFill>
                <a:schemeClr val="dk2"/>
              </a:solidFill>
              <a:prstDash val="solid"/>
              <a:round/>
              <a:headEnd type="none" w="sm" len="sm"/>
              <a:tailEnd type="none" w="sm" len="sm"/>
            </a:ln>
          </p:spPr>
        </p:cxnSp>
        <p:sp>
          <p:nvSpPr>
            <p:cNvPr id="1294" name="Google Shape;1294;p96"/>
            <p:cNvSpPr/>
            <p:nvPr/>
          </p:nvSpPr>
          <p:spPr>
            <a:xfrm rot="10800000" flipH="1">
              <a:off x="2223534" y="3333714"/>
              <a:ext cx="198900" cy="198900"/>
            </a:xfrm>
            <a:prstGeom prst="ellipse">
              <a:avLst/>
            </a:prstGeom>
            <a:solidFill>
              <a:schemeClr val="accent6"/>
            </a:solidFill>
            <a:ln>
              <a:noFill/>
            </a:ln>
          </p:spPr>
          <p:txBody>
            <a:bodyPr spcFirstLastPara="1" wrap="square" lIns="121900" tIns="121900" rIns="121900" bIns="121900" anchor="ctr" anchorCtr="0">
              <a:noAutofit/>
            </a:bodyPr>
            <a:lstStyle/>
            <a:p>
              <a:endParaRPr sz="2400"/>
            </a:p>
          </p:txBody>
        </p:sp>
      </p:grpSp>
      <p:sp>
        <p:nvSpPr>
          <p:cNvPr id="1295" name="Google Shape;1295;p96"/>
          <p:cNvSpPr txBox="1">
            <a:spLocks noGrp="1"/>
          </p:cNvSpPr>
          <p:nvPr>
            <p:ph type="body" idx="4294967295"/>
          </p:nvPr>
        </p:nvSpPr>
        <p:spPr>
          <a:xfrm>
            <a:off x="1659116" y="5010300"/>
            <a:ext cx="2990400" cy="1208400"/>
          </a:xfrm>
          <a:prstGeom prst="rect">
            <a:avLst/>
          </a:prstGeom>
        </p:spPr>
        <p:txBody>
          <a:bodyPr spcFirstLastPara="1" vert="horz" wrap="square" lIns="121900" tIns="121900" rIns="121900" bIns="121900" rtlCol="0" anchor="t" anchorCtr="0">
            <a:noAutofit/>
          </a:bodyPr>
          <a:lstStyle/>
          <a:p>
            <a:pPr marL="0" indent="0">
              <a:spcBef>
                <a:spcPts val="0"/>
              </a:spcBef>
              <a:spcAft>
                <a:spcPts val="2133"/>
              </a:spcAft>
              <a:buNone/>
            </a:pPr>
            <a:r>
              <a:rPr lang="en" sz="2133" dirty="0" smtClean="0">
                <a:latin typeface="Helvetica" panose="020B0604020202020204" pitchFamily="34" charset="0"/>
                <a:cs typeface="Helvetica" panose="020B0604020202020204" pitchFamily="34" charset="0"/>
              </a:rPr>
              <a:t>World Trade Center; </a:t>
            </a:r>
            <a:r>
              <a:rPr lang="en" sz="2133" dirty="0">
                <a:latin typeface="Helvetica" panose="020B0604020202020204" pitchFamily="34" charset="0"/>
                <a:cs typeface="Helvetica" panose="020B0604020202020204" pitchFamily="34" charset="0"/>
              </a:rPr>
              <a:t>privacidade vs. segurança</a:t>
            </a:r>
            <a:endParaRPr sz="2133" dirty="0">
              <a:latin typeface="Helvetica" panose="020B0604020202020204" pitchFamily="34" charset="0"/>
              <a:cs typeface="Helvetica" panose="020B0604020202020204" pitchFamily="34" charset="0"/>
            </a:endParaRPr>
          </a:p>
        </p:txBody>
      </p:sp>
      <p:sp>
        <p:nvSpPr>
          <p:cNvPr id="1296" name="Google Shape;1296;p96"/>
          <p:cNvSpPr/>
          <p:nvPr/>
        </p:nvSpPr>
        <p:spPr>
          <a:xfrm>
            <a:off x="4629297" y="2932000"/>
            <a:ext cx="2734800" cy="994000"/>
          </a:xfrm>
          <a:prstGeom prst="chevron">
            <a:avLst>
              <a:gd name="adj" fmla="val 50000"/>
            </a:avLst>
          </a:prstGeom>
          <a:solidFill>
            <a:schemeClr val="accent6">
              <a:lumMod val="75000"/>
            </a:schemeClr>
          </a:solidFill>
          <a:ln w="9525" cap="flat" cmpd="sng">
            <a:solidFill>
              <a:schemeClr val="lt1"/>
            </a:solidFill>
            <a:prstDash val="solid"/>
            <a:round/>
            <a:headEnd type="none" w="sm" len="sm"/>
            <a:tailEnd type="none" w="sm" len="sm"/>
          </a:ln>
        </p:spPr>
        <p:txBody>
          <a:bodyPr spcFirstLastPara="1" wrap="square" lIns="162500" tIns="162500" rIns="162500" bIns="162500" anchor="ctr" anchorCtr="0">
            <a:noAutofit/>
          </a:bodyPr>
          <a:lstStyle/>
          <a:p>
            <a:endParaRPr sz="2400"/>
          </a:p>
        </p:txBody>
      </p:sp>
      <p:sp>
        <p:nvSpPr>
          <p:cNvPr id="1297" name="Google Shape;1297;p96"/>
          <p:cNvSpPr txBox="1">
            <a:spLocks noGrp="1"/>
          </p:cNvSpPr>
          <p:nvPr>
            <p:ph type="body" idx="4294967295"/>
          </p:nvPr>
        </p:nvSpPr>
        <p:spPr>
          <a:xfrm>
            <a:off x="5023673" y="3115400"/>
            <a:ext cx="1754000" cy="627200"/>
          </a:xfrm>
          <a:prstGeom prst="rect">
            <a:avLst/>
          </a:prstGeom>
        </p:spPr>
        <p:txBody>
          <a:bodyPr spcFirstLastPara="1" vert="horz" wrap="square" lIns="121900" tIns="121900" rIns="121900" bIns="121900" rtlCol="0" anchor="ctr" anchorCtr="0">
            <a:noAutofit/>
          </a:bodyPr>
          <a:lstStyle/>
          <a:p>
            <a:pPr marL="0" indent="0" algn="ctr">
              <a:lnSpc>
                <a:spcPct val="100000"/>
              </a:lnSpc>
              <a:spcBef>
                <a:spcPts val="0"/>
              </a:spcBef>
              <a:buNone/>
            </a:pPr>
            <a:r>
              <a:rPr lang="en" dirty="0">
                <a:solidFill>
                  <a:schemeClr val="lt1"/>
                </a:solidFill>
              </a:rPr>
              <a:t>2008</a:t>
            </a:r>
            <a:endParaRPr dirty="0">
              <a:solidFill>
                <a:schemeClr val="lt1"/>
              </a:solidFill>
            </a:endParaRPr>
          </a:p>
        </p:txBody>
      </p:sp>
      <p:grpSp>
        <p:nvGrpSpPr>
          <p:cNvPr id="1298" name="Google Shape;1298;p96"/>
          <p:cNvGrpSpPr/>
          <p:nvPr/>
        </p:nvGrpSpPr>
        <p:grpSpPr>
          <a:xfrm>
            <a:off x="5411643" y="2146954"/>
            <a:ext cx="265200" cy="791541"/>
            <a:chOff x="3918084" y="1610215"/>
            <a:chExt cx="198900" cy="593656"/>
          </a:xfrm>
        </p:grpSpPr>
        <p:cxnSp>
          <p:nvCxnSpPr>
            <p:cNvPr id="1299" name="Google Shape;1299;p96"/>
            <p:cNvCxnSpPr/>
            <p:nvPr/>
          </p:nvCxnSpPr>
          <p:spPr>
            <a:xfrm>
              <a:off x="4017546" y="1649171"/>
              <a:ext cx="0" cy="554700"/>
            </a:xfrm>
            <a:prstGeom prst="straightConnector1">
              <a:avLst/>
            </a:prstGeom>
            <a:noFill/>
            <a:ln w="9525" cap="flat" cmpd="sng">
              <a:solidFill>
                <a:schemeClr val="dk2"/>
              </a:solidFill>
              <a:prstDash val="solid"/>
              <a:round/>
              <a:headEnd type="none" w="sm" len="sm"/>
              <a:tailEnd type="none" w="sm" len="sm"/>
            </a:ln>
          </p:spPr>
        </p:cxnSp>
        <p:sp>
          <p:nvSpPr>
            <p:cNvPr id="1300" name="Google Shape;1300;p96"/>
            <p:cNvSpPr/>
            <p:nvPr/>
          </p:nvSpPr>
          <p:spPr>
            <a:xfrm>
              <a:off x="3918084" y="1610215"/>
              <a:ext cx="198900" cy="198900"/>
            </a:xfrm>
            <a:prstGeom prst="ellipse">
              <a:avLst/>
            </a:prstGeom>
            <a:solidFill>
              <a:schemeClr val="accent6"/>
            </a:solidFill>
            <a:ln>
              <a:noFill/>
            </a:ln>
          </p:spPr>
          <p:txBody>
            <a:bodyPr spcFirstLastPara="1" wrap="square" lIns="121900" tIns="121900" rIns="121900" bIns="121900" anchor="ctr" anchorCtr="0">
              <a:noAutofit/>
            </a:bodyPr>
            <a:lstStyle/>
            <a:p>
              <a:endParaRPr sz="2400"/>
            </a:p>
          </p:txBody>
        </p:sp>
      </p:grpSp>
      <p:sp>
        <p:nvSpPr>
          <p:cNvPr id="1301" name="Google Shape;1301;p96"/>
          <p:cNvSpPr txBox="1">
            <a:spLocks noGrp="1"/>
          </p:cNvSpPr>
          <p:nvPr>
            <p:ph type="body" idx="4294967295"/>
          </p:nvPr>
        </p:nvSpPr>
        <p:spPr>
          <a:xfrm>
            <a:off x="4405459" y="499600"/>
            <a:ext cx="2990400" cy="1208400"/>
          </a:xfrm>
          <a:prstGeom prst="rect">
            <a:avLst/>
          </a:prstGeom>
        </p:spPr>
        <p:txBody>
          <a:bodyPr spcFirstLastPara="1" vert="horz" wrap="square" lIns="121900" tIns="121900" rIns="121900" bIns="121900" rtlCol="0" anchor="t" anchorCtr="0">
            <a:noAutofit/>
          </a:bodyPr>
          <a:lstStyle/>
          <a:p>
            <a:pPr marL="0" indent="0">
              <a:spcBef>
                <a:spcPts val="0"/>
              </a:spcBef>
              <a:spcAft>
                <a:spcPts val="2133"/>
              </a:spcAft>
              <a:buNone/>
            </a:pPr>
            <a:r>
              <a:rPr lang="en" sz="2133" dirty="0">
                <a:latin typeface="Helvetica" panose="020B0604020202020204" pitchFamily="34" charset="0"/>
                <a:cs typeface="Helvetica" panose="020B0604020202020204" pitchFamily="34" charset="0"/>
              </a:rPr>
              <a:t>Crise econômica e de confiança; whitepaper do Bitcoin </a:t>
            </a:r>
            <a:endParaRPr sz="2133" dirty="0">
              <a:latin typeface="Helvetica" panose="020B0604020202020204" pitchFamily="34" charset="0"/>
              <a:cs typeface="Helvetica" panose="020B0604020202020204" pitchFamily="34" charset="0"/>
            </a:endParaRPr>
          </a:p>
        </p:txBody>
      </p:sp>
      <p:sp>
        <p:nvSpPr>
          <p:cNvPr id="1302" name="Google Shape;1302;p96"/>
          <p:cNvSpPr/>
          <p:nvPr/>
        </p:nvSpPr>
        <p:spPr>
          <a:xfrm>
            <a:off x="6835857" y="2932000"/>
            <a:ext cx="2734800" cy="994000"/>
          </a:xfrm>
          <a:prstGeom prst="chevron">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62500" tIns="162500" rIns="162500" bIns="162500" anchor="ctr" anchorCtr="0">
            <a:noAutofit/>
          </a:bodyPr>
          <a:lstStyle/>
          <a:p>
            <a:endParaRPr sz="2400"/>
          </a:p>
        </p:txBody>
      </p:sp>
      <p:sp>
        <p:nvSpPr>
          <p:cNvPr id="1303" name="Google Shape;1303;p96"/>
          <p:cNvSpPr txBox="1">
            <a:spLocks noGrp="1"/>
          </p:cNvSpPr>
          <p:nvPr>
            <p:ph type="body" idx="4294967295"/>
          </p:nvPr>
        </p:nvSpPr>
        <p:spPr>
          <a:xfrm>
            <a:off x="7222265" y="3115400"/>
            <a:ext cx="1754000" cy="627200"/>
          </a:xfrm>
          <a:prstGeom prst="rect">
            <a:avLst/>
          </a:prstGeom>
        </p:spPr>
        <p:txBody>
          <a:bodyPr spcFirstLastPara="1" vert="horz" wrap="square" lIns="121900" tIns="121900" rIns="121900" bIns="121900" rtlCol="0" anchor="ctr" anchorCtr="0">
            <a:noAutofit/>
          </a:bodyPr>
          <a:lstStyle/>
          <a:p>
            <a:pPr marL="0" indent="0" algn="ctr">
              <a:lnSpc>
                <a:spcPct val="100000"/>
              </a:lnSpc>
              <a:spcBef>
                <a:spcPts val="0"/>
              </a:spcBef>
              <a:buNone/>
            </a:pPr>
            <a:r>
              <a:rPr lang="en" dirty="0">
                <a:solidFill>
                  <a:schemeClr val="lt1"/>
                </a:solidFill>
              </a:rPr>
              <a:t>2009 a 2018</a:t>
            </a:r>
            <a:endParaRPr dirty="0">
              <a:solidFill>
                <a:schemeClr val="lt1"/>
              </a:solidFill>
            </a:endParaRPr>
          </a:p>
        </p:txBody>
      </p:sp>
      <p:grpSp>
        <p:nvGrpSpPr>
          <p:cNvPr id="1304" name="Google Shape;1304;p96"/>
          <p:cNvGrpSpPr/>
          <p:nvPr/>
        </p:nvGrpSpPr>
        <p:grpSpPr>
          <a:xfrm>
            <a:off x="7964093" y="3918611"/>
            <a:ext cx="265200" cy="791541"/>
            <a:chOff x="5958946" y="2938958"/>
            <a:chExt cx="198900" cy="593656"/>
          </a:xfrm>
        </p:grpSpPr>
        <p:cxnSp>
          <p:nvCxnSpPr>
            <p:cNvPr id="1305" name="Google Shape;1305;p96"/>
            <p:cNvCxnSpPr/>
            <p:nvPr/>
          </p:nvCxnSpPr>
          <p:spPr>
            <a:xfrm rot="10800000">
              <a:off x="6058409" y="2938958"/>
              <a:ext cx="0" cy="554700"/>
            </a:xfrm>
            <a:prstGeom prst="straightConnector1">
              <a:avLst/>
            </a:prstGeom>
            <a:noFill/>
            <a:ln w="9525" cap="flat" cmpd="sng">
              <a:solidFill>
                <a:schemeClr val="dk2"/>
              </a:solidFill>
              <a:prstDash val="solid"/>
              <a:round/>
              <a:headEnd type="none" w="sm" len="sm"/>
              <a:tailEnd type="none" w="sm" len="sm"/>
            </a:ln>
          </p:spPr>
        </p:cxnSp>
        <p:sp>
          <p:nvSpPr>
            <p:cNvPr id="1306" name="Google Shape;1306;p96"/>
            <p:cNvSpPr/>
            <p:nvPr/>
          </p:nvSpPr>
          <p:spPr>
            <a:xfrm rot="10800000" flipH="1">
              <a:off x="5958946" y="3333714"/>
              <a:ext cx="198900" cy="198900"/>
            </a:xfrm>
            <a:prstGeom prst="ellipse">
              <a:avLst/>
            </a:prstGeom>
            <a:solidFill>
              <a:schemeClr val="accent6"/>
            </a:solidFill>
            <a:ln>
              <a:noFill/>
            </a:ln>
          </p:spPr>
          <p:txBody>
            <a:bodyPr spcFirstLastPara="1" wrap="square" lIns="121900" tIns="121900" rIns="121900" bIns="121900" anchor="ctr" anchorCtr="0">
              <a:noAutofit/>
            </a:bodyPr>
            <a:lstStyle/>
            <a:p>
              <a:endParaRPr sz="2400"/>
            </a:p>
          </p:txBody>
        </p:sp>
      </p:grpSp>
      <p:sp>
        <p:nvSpPr>
          <p:cNvPr id="1307" name="Google Shape;1307;p96"/>
          <p:cNvSpPr txBox="1">
            <a:spLocks noGrp="1"/>
          </p:cNvSpPr>
          <p:nvPr>
            <p:ph type="body" idx="4294967295"/>
          </p:nvPr>
        </p:nvSpPr>
        <p:spPr>
          <a:xfrm>
            <a:off x="5940900" y="5010300"/>
            <a:ext cx="4550800" cy="1566400"/>
          </a:xfrm>
          <a:prstGeom prst="rect">
            <a:avLst/>
          </a:prstGeom>
        </p:spPr>
        <p:txBody>
          <a:bodyPr spcFirstLastPara="1" vert="horz" wrap="square" lIns="121900" tIns="121900" rIns="121900" bIns="121900" rtlCol="0" anchor="t" anchorCtr="0">
            <a:noAutofit/>
          </a:bodyPr>
          <a:lstStyle/>
          <a:p>
            <a:pPr marL="0" indent="0">
              <a:spcBef>
                <a:spcPts val="0"/>
              </a:spcBef>
              <a:spcAft>
                <a:spcPts val="2133"/>
              </a:spcAft>
              <a:buNone/>
            </a:pPr>
            <a:r>
              <a:rPr lang="en" sz="2133" dirty="0">
                <a:latin typeface="Helvetica" panose="020B0604020202020204" pitchFamily="34" charset="0"/>
                <a:cs typeface="Helvetica" panose="020B0604020202020204" pitchFamily="34" charset="0"/>
              </a:rPr>
              <a:t>Criação do primeiro bloco do Bitcoin; Ethereum; the DAO; ataques reputacionais; The Economist</a:t>
            </a:r>
            <a:endParaRPr sz="2133" dirty="0">
              <a:latin typeface="Helvetica" panose="020B0604020202020204" pitchFamily="34" charset="0"/>
              <a:cs typeface="Helvetica" panose="020B0604020202020204" pitchFamily="34" charset="0"/>
            </a:endParaRPr>
          </a:p>
        </p:txBody>
      </p:sp>
      <p:sp>
        <p:nvSpPr>
          <p:cNvPr id="1308" name="Google Shape;1308;p96"/>
          <p:cNvSpPr/>
          <p:nvPr/>
        </p:nvSpPr>
        <p:spPr>
          <a:xfrm>
            <a:off x="9042417" y="2932000"/>
            <a:ext cx="2734800" cy="994000"/>
          </a:xfrm>
          <a:prstGeom prst="chevron">
            <a:avLst>
              <a:gd name="adj" fmla="val 50000"/>
            </a:avLst>
          </a:prstGeom>
          <a:solidFill>
            <a:srgbClr val="C00000"/>
          </a:solidFill>
          <a:ln w="9525" cap="flat" cmpd="sng">
            <a:solidFill>
              <a:schemeClr val="lt1"/>
            </a:solidFill>
            <a:prstDash val="solid"/>
            <a:round/>
            <a:headEnd type="none" w="sm" len="sm"/>
            <a:tailEnd type="none" w="sm" len="sm"/>
          </a:ln>
        </p:spPr>
        <p:txBody>
          <a:bodyPr spcFirstLastPara="1" wrap="square" lIns="162500" tIns="162500" rIns="162500" bIns="162500" anchor="ctr" anchorCtr="0">
            <a:noAutofit/>
          </a:bodyPr>
          <a:lstStyle/>
          <a:p>
            <a:endParaRPr sz="2400"/>
          </a:p>
        </p:txBody>
      </p:sp>
      <p:sp>
        <p:nvSpPr>
          <p:cNvPr id="1309" name="Google Shape;1309;p96"/>
          <p:cNvSpPr txBox="1">
            <a:spLocks noGrp="1"/>
          </p:cNvSpPr>
          <p:nvPr>
            <p:ph type="body" idx="4294967295"/>
          </p:nvPr>
        </p:nvSpPr>
        <p:spPr>
          <a:xfrm>
            <a:off x="9482016" y="3115400"/>
            <a:ext cx="1754000" cy="627200"/>
          </a:xfrm>
          <a:prstGeom prst="rect">
            <a:avLst/>
          </a:prstGeom>
        </p:spPr>
        <p:txBody>
          <a:bodyPr spcFirstLastPara="1" vert="horz" wrap="square" lIns="121900" tIns="121900" rIns="121900" bIns="121900" rtlCol="0" anchor="ctr" anchorCtr="0">
            <a:noAutofit/>
          </a:bodyPr>
          <a:lstStyle/>
          <a:p>
            <a:pPr marL="0" indent="0" algn="ctr">
              <a:lnSpc>
                <a:spcPct val="100000"/>
              </a:lnSpc>
              <a:spcBef>
                <a:spcPts val="0"/>
              </a:spcBef>
              <a:buNone/>
            </a:pPr>
            <a:r>
              <a:rPr lang="en" dirty="0" smtClean="0">
                <a:solidFill>
                  <a:schemeClr val="lt1"/>
                </a:solidFill>
              </a:rPr>
              <a:t>2019...</a:t>
            </a:r>
            <a:endParaRPr dirty="0">
              <a:solidFill>
                <a:schemeClr val="lt1"/>
              </a:solidFill>
            </a:endParaRPr>
          </a:p>
        </p:txBody>
      </p:sp>
      <p:grpSp>
        <p:nvGrpSpPr>
          <p:cNvPr id="1310" name="Google Shape;1310;p96"/>
          <p:cNvGrpSpPr/>
          <p:nvPr/>
        </p:nvGrpSpPr>
        <p:grpSpPr>
          <a:xfrm>
            <a:off x="10226409" y="2146954"/>
            <a:ext cx="265200" cy="791541"/>
            <a:chOff x="3918084" y="1610215"/>
            <a:chExt cx="198900" cy="593656"/>
          </a:xfrm>
        </p:grpSpPr>
        <p:cxnSp>
          <p:nvCxnSpPr>
            <p:cNvPr id="1311" name="Google Shape;1311;p96"/>
            <p:cNvCxnSpPr/>
            <p:nvPr/>
          </p:nvCxnSpPr>
          <p:spPr>
            <a:xfrm>
              <a:off x="4017546" y="1649171"/>
              <a:ext cx="0" cy="554700"/>
            </a:xfrm>
            <a:prstGeom prst="straightConnector1">
              <a:avLst/>
            </a:prstGeom>
            <a:noFill/>
            <a:ln w="9525" cap="flat" cmpd="sng">
              <a:solidFill>
                <a:schemeClr val="dk2"/>
              </a:solidFill>
              <a:prstDash val="solid"/>
              <a:round/>
              <a:headEnd type="none" w="sm" len="sm"/>
              <a:tailEnd type="none" w="sm" len="sm"/>
            </a:ln>
          </p:spPr>
        </p:cxnSp>
        <p:sp>
          <p:nvSpPr>
            <p:cNvPr id="1312" name="Google Shape;1312;p96"/>
            <p:cNvSpPr/>
            <p:nvPr/>
          </p:nvSpPr>
          <p:spPr>
            <a:xfrm>
              <a:off x="3918084" y="1610215"/>
              <a:ext cx="198900" cy="198900"/>
            </a:xfrm>
            <a:prstGeom prst="ellipse">
              <a:avLst/>
            </a:prstGeom>
            <a:solidFill>
              <a:schemeClr val="accent6"/>
            </a:solidFill>
            <a:ln>
              <a:noFill/>
            </a:ln>
          </p:spPr>
          <p:txBody>
            <a:bodyPr spcFirstLastPara="1" wrap="square" lIns="121900" tIns="121900" rIns="121900" bIns="121900" anchor="ctr" anchorCtr="0">
              <a:noAutofit/>
            </a:bodyPr>
            <a:lstStyle/>
            <a:p>
              <a:endParaRPr sz="2400"/>
            </a:p>
          </p:txBody>
        </p:sp>
      </p:grpSp>
      <p:sp>
        <p:nvSpPr>
          <p:cNvPr id="1313" name="Google Shape;1313;p96"/>
          <p:cNvSpPr txBox="1">
            <a:spLocks noGrp="1"/>
          </p:cNvSpPr>
          <p:nvPr>
            <p:ph type="body" idx="4294967295"/>
          </p:nvPr>
        </p:nvSpPr>
        <p:spPr>
          <a:xfrm>
            <a:off x="8461500" y="499600"/>
            <a:ext cx="3730400" cy="1208400"/>
          </a:xfrm>
          <a:prstGeom prst="rect">
            <a:avLst/>
          </a:prstGeom>
        </p:spPr>
        <p:txBody>
          <a:bodyPr spcFirstLastPara="1" vert="horz" wrap="square" lIns="121900" tIns="121900" rIns="121900" bIns="121900" rtlCol="0" anchor="t" anchorCtr="0">
            <a:noAutofit/>
          </a:bodyPr>
          <a:lstStyle/>
          <a:p>
            <a:pPr marL="0" indent="0">
              <a:spcBef>
                <a:spcPts val="0"/>
              </a:spcBef>
              <a:spcAft>
                <a:spcPts val="2133"/>
              </a:spcAft>
              <a:buNone/>
            </a:pPr>
            <a:r>
              <a:rPr lang="en" sz="2133" dirty="0" smtClean="0">
                <a:latin typeface="Helvetica" panose="020B0604020202020204" pitchFamily="34" charset="0"/>
                <a:cs typeface="Helvetica" panose="020B0604020202020204" pitchFamily="34" charset="0"/>
              </a:rPr>
              <a:t>Oscilação </a:t>
            </a:r>
            <a:r>
              <a:rPr lang="en" sz="2133" dirty="0">
                <a:latin typeface="Helvetica" panose="020B0604020202020204" pitchFamily="34" charset="0"/>
                <a:cs typeface="Helvetica" panose="020B0604020202020204" pitchFamily="34" charset="0"/>
              </a:rPr>
              <a:t>do valor do Bitcoin; instituições financeiras e blockchain; MIT Tech e relatório do FMI; Libra</a:t>
            </a:r>
            <a:endParaRPr sz="2133" dirty="0">
              <a:latin typeface="Helvetica" panose="020B0604020202020204" pitchFamily="34" charset="0"/>
              <a:cs typeface="Helvetica" panose="020B0604020202020204" pitchFamily="34" charset="0"/>
            </a:endParaRPr>
          </a:p>
        </p:txBody>
      </p:sp>
      <p:pic>
        <p:nvPicPr>
          <p:cNvPr id="35" name="Imagem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766171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90"/>
                                        </p:tgtEl>
                                        <p:attrNameLst>
                                          <p:attrName>style.visibility</p:attrName>
                                        </p:attrNameLst>
                                      </p:cBhvr>
                                      <p:to>
                                        <p:strVal val="visible"/>
                                      </p:to>
                                    </p:set>
                                    <p:anim calcmode="lin" valueType="num">
                                      <p:cBhvr additive="base">
                                        <p:cTn id="7" dur="500" fill="hold"/>
                                        <p:tgtEl>
                                          <p:spTgt spid="1290"/>
                                        </p:tgtEl>
                                        <p:attrNameLst>
                                          <p:attrName>ppt_x</p:attrName>
                                        </p:attrNameLst>
                                      </p:cBhvr>
                                      <p:tavLst>
                                        <p:tav tm="0">
                                          <p:val>
                                            <p:strVal val="#ppt_x"/>
                                          </p:val>
                                        </p:tav>
                                        <p:tav tm="100000">
                                          <p:val>
                                            <p:strVal val="#ppt_x"/>
                                          </p:val>
                                        </p:tav>
                                      </p:tavLst>
                                    </p:anim>
                                    <p:anim calcmode="lin" valueType="num">
                                      <p:cBhvr additive="base">
                                        <p:cTn id="8" dur="500" fill="hold"/>
                                        <p:tgtEl>
                                          <p:spTgt spid="129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91">
                                            <p:txEl>
                                              <p:pRg st="0" end="0"/>
                                            </p:txEl>
                                          </p:spTgt>
                                        </p:tgtEl>
                                        <p:attrNameLst>
                                          <p:attrName>style.visibility</p:attrName>
                                        </p:attrNameLst>
                                      </p:cBhvr>
                                      <p:to>
                                        <p:strVal val="visible"/>
                                      </p:to>
                                    </p:set>
                                    <p:anim calcmode="lin" valueType="num">
                                      <p:cBhvr additive="base">
                                        <p:cTn id="11" dur="500" fill="hold"/>
                                        <p:tgtEl>
                                          <p:spTgt spid="1291">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91">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92"/>
                                        </p:tgtEl>
                                        <p:attrNameLst>
                                          <p:attrName>style.visibility</p:attrName>
                                        </p:attrNameLst>
                                      </p:cBhvr>
                                      <p:to>
                                        <p:strVal val="visible"/>
                                      </p:to>
                                    </p:set>
                                    <p:anim calcmode="lin" valueType="num">
                                      <p:cBhvr additive="base">
                                        <p:cTn id="15" dur="500" fill="hold"/>
                                        <p:tgtEl>
                                          <p:spTgt spid="1292"/>
                                        </p:tgtEl>
                                        <p:attrNameLst>
                                          <p:attrName>ppt_x</p:attrName>
                                        </p:attrNameLst>
                                      </p:cBhvr>
                                      <p:tavLst>
                                        <p:tav tm="0">
                                          <p:val>
                                            <p:strVal val="#ppt_x"/>
                                          </p:val>
                                        </p:tav>
                                        <p:tav tm="100000">
                                          <p:val>
                                            <p:strVal val="#ppt_x"/>
                                          </p:val>
                                        </p:tav>
                                      </p:tavLst>
                                    </p:anim>
                                    <p:anim calcmode="lin" valueType="num">
                                      <p:cBhvr additive="base">
                                        <p:cTn id="16" dur="500" fill="hold"/>
                                        <p:tgtEl>
                                          <p:spTgt spid="129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95">
                                            <p:txEl>
                                              <p:pRg st="0" end="0"/>
                                            </p:txEl>
                                          </p:spTgt>
                                        </p:tgtEl>
                                        <p:attrNameLst>
                                          <p:attrName>style.visibility</p:attrName>
                                        </p:attrNameLst>
                                      </p:cBhvr>
                                      <p:to>
                                        <p:strVal val="visible"/>
                                      </p:to>
                                    </p:set>
                                    <p:anim calcmode="lin" valueType="num">
                                      <p:cBhvr additive="base">
                                        <p:cTn id="19" dur="500" fill="hold"/>
                                        <p:tgtEl>
                                          <p:spTgt spid="129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96"/>
                                        </p:tgtEl>
                                        <p:attrNameLst>
                                          <p:attrName>style.visibility</p:attrName>
                                        </p:attrNameLst>
                                      </p:cBhvr>
                                      <p:to>
                                        <p:strVal val="visible"/>
                                      </p:to>
                                    </p:set>
                                    <p:anim calcmode="lin" valueType="num">
                                      <p:cBhvr additive="base">
                                        <p:cTn id="25" dur="500" fill="hold"/>
                                        <p:tgtEl>
                                          <p:spTgt spid="1296"/>
                                        </p:tgtEl>
                                        <p:attrNameLst>
                                          <p:attrName>ppt_x</p:attrName>
                                        </p:attrNameLst>
                                      </p:cBhvr>
                                      <p:tavLst>
                                        <p:tav tm="0">
                                          <p:val>
                                            <p:strVal val="#ppt_x"/>
                                          </p:val>
                                        </p:tav>
                                        <p:tav tm="100000">
                                          <p:val>
                                            <p:strVal val="#ppt_x"/>
                                          </p:val>
                                        </p:tav>
                                      </p:tavLst>
                                    </p:anim>
                                    <p:anim calcmode="lin" valueType="num">
                                      <p:cBhvr additive="base">
                                        <p:cTn id="26" dur="500" fill="hold"/>
                                        <p:tgtEl>
                                          <p:spTgt spid="129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97">
                                            <p:txEl>
                                              <p:pRg st="0" end="0"/>
                                            </p:txEl>
                                          </p:spTgt>
                                        </p:tgtEl>
                                        <p:attrNameLst>
                                          <p:attrName>style.visibility</p:attrName>
                                        </p:attrNameLst>
                                      </p:cBhvr>
                                      <p:to>
                                        <p:strVal val="visible"/>
                                      </p:to>
                                    </p:set>
                                    <p:anim calcmode="lin" valueType="num">
                                      <p:cBhvr additive="base">
                                        <p:cTn id="29" dur="500" fill="hold"/>
                                        <p:tgtEl>
                                          <p:spTgt spid="1297">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97">
                                            <p:txEl>
                                              <p:pRg st="0" end="0"/>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298"/>
                                        </p:tgtEl>
                                        <p:attrNameLst>
                                          <p:attrName>style.visibility</p:attrName>
                                        </p:attrNameLst>
                                      </p:cBhvr>
                                      <p:to>
                                        <p:strVal val="visible"/>
                                      </p:to>
                                    </p:set>
                                    <p:anim calcmode="lin" valueType="num">
                                      <p:cBhvr additive="base">
                                        <p:cTn id="33" dur="500" fill="hold"/>
                                        <p:tgtEl>
                                          <p:spTgt spid="1298"/>
                                        </p:tgtEl>
                                        <p:attrNameLst>
                                          <p:attrName>ppt_x</p:attrName>
                                        </p:attrNameLst>
                                      </p:cBhvr>
                                      <p:tavLst>
                                        <p:tav tm="0">
                                          <p:val>
                                            <p:strVal val="#ppt_x"/>
                                          </p:val>
                                        </p:tav>
                                        <p:tav tm="100000">
                                          <p:val>
                                            <p:strVal val="#ppt_x"/>
                                          </p:val>
                                        </p:tav>
                                      </p:tavLst>
                                    </p:anim>
                                    <p:anim calcmode="lin" valueType="num">
                                      <p:cBhvr additive="base">
                                        <p:cTn id="34" dur="500" fill="hold"/>
                                        <p:tgtEl>
                                          <p:spTgt spid="129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301">
                                            <p:txEl>
                                              <p:pRg st="0" end="0"/>
                                            </p:txEl>
                                          </p:spTgt>
                                        </p:tgtEl>
                                        <p:attrNameLst>
                                          <p:attrName>style.visibility</p:attrName>
                                        </p:attrNameLst>
                                      </p:cBhvr>
                                      <p:to>
                                        <p:strVal val="visible"/>
                                      </p:to>
                                    </p:set>
                                    <p:anim calcmode="lin" valueType="num">
                                      <p:cBhvr additive="base">
                                        <p:cTn id="37" dur="500" fill="hold"/>
                                        <p:tgtEl>
                                          <p:spTgt spid="1301">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0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02"/>
                                        </p:tgtEl>
                                        <p:attrNameLst>
                                          <p:attrName>style.visibility</p:attrName>
                                        </p:attrNameLst>
                                      </p:cBhvr>
                                      <p:to>
                                        <p:strVal val="visible"/>
                                      </p:to>
                                    </p:set>
                                    <p:anim calcmode="lin" valueType="num">
                                      <p:cBhvr additive="base">
                                        <p:cTn id="43" dur="500" fill="hold"/>
                                        <p:tgtEl>
                                          <p:spTgt spid="1302"/>
                                        </p:tgtEl>
                                        <p:attrNameLst>
                                          <p:attrName>ppt_x</p:attrName>
                                        </p:attrNameLst>
                                      </p:cBhvr>
                                      <p:tavLst>
                                        <p:tav tm="0">
                                          <p:val>
                                            <p:strVal val="#ppt_x"/>
                                          </p:val>
                                        </p:tav>
                                        <p:tav tm="100000">
                                          <p:val>
                                            <p:strVal val="#ppt_x"/>
                                          </p:val>
                                        </p:tav>
                                      </p:tavLst>
                                    </p:anim>
                                    <p:anim calcmode="lin" valueType="num">
                                      <p:cBhvr additive="base">
                                        <p:cTn id="44" dur="500" fill="hold"/>
                                        <p:tgtEl>
                                          <p:spTgt spid="130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303">
                                            <p:txEl>
                                              <p:pRg st="0" end="0"/>
                                            </p:txEl>
                                          </p:spTgt>
                                        </p:tgtEl>
                                        <p:attrNameLst>
                                          <p:attrName>style.visibility</p:attrName>
                                        </p:attrNameLst>
                                      </p:cBhvr>
                                      <p:to>
                                        <p:strVal val="visible"/>
                                      </p:to>
                                    </p:set>
                                    <p:anim calcmode="lin" valueType="num">
                                      <p:cBhvr additive="base">
                                        <p:cTn id="47" dur="500" fill="hold"/>
                                        <p:tgtEl>
                                          <p:spTgt spid="1303">
                                            <p:txEl>
                                              <p:pRg st="0" end="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303">
                                            <p:txEl>
                                              <p:pRg st="0" end="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304"/>
                                        </p:tgtEl>
                                        <p:attrNameLst>
                                          <p:attrName>style.visibility</p:attrName>
                                        </p:attrNameLst>
                                      </p:cBhvr>
                                      <p:to>
                                        <p:strVal val="visible"/>
                                      </p:to>
                                    </p:set>
                                    <p:anim calcmode="lin" valueType="num">
                                      <p:cBhvr additive="base">
                                        <p:cTn id="51" dur="500" fill="hold"/>
                                        <p:tgtEl>
                                          <p:spTgt spid="1304"/>
                                        </p:tgtEl>
                                        <p:attrNameLst>
                                          <p:attrName>ppt_x</p:attrName>
                                        </p:attrNameLst>
                                      </p:cBhvr>
                                      <p:tavLst>
                                        <p:tav tm="0">
                                          <p:val>
                                            <p:strVal val="#ppt_x"/>
                                          </p:val>
                                        </p:tav>
                                        <p:tav tm="100000">
                                          <p:val>
                                            <p:strVal val="#ppt_x"/>
                                          </p:val>
                                        </p:tav>
                                      </p:tavLst>
                                    </p:anim>
                                    <p:anim calcmode="lin" valueType="num">
                                      <p:cBhvr additive="base">
                                        <p:cTn id="52" dur="500" fill="hold"/>
                                        <p:tgtEl>
                                          <p:spTgt spid="130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307">
                                            <p:txEl>
                                              <p:pRg st="0" end="0"/>
                                            </p:txEl>
                                          </p:spTgt>
                                        </p:tgtEl>
                                        <p:attrNameLst>
                                          <p:attrName>style.visibility</p:attrName>
                                        </p:attrNameLst>
                                      </p:cBhvr>
                                      <p:to>
                                        <p:strVal val="visible"/>
                                      </p:to>
                                    </p:set>
                                    <p:anim calcmode="lin" valueType="num">
                                      <p:cBhvr additive="base">
                                        <p:cTn id="55" dur="500" fill="hold"/>
                                        <p:tgtEl>
                                          <p:spTgt spid="1307">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3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309">
                                            <p:txEl>
                                              <p:pRg st="0" end="0"/>
                                            </p:txEl>
                                          </p:spTgt>
                                        </p:tgtEl>
                                        <p:attrNameLst>
                                          <p:attrName>style.visibility</p:attrName>
                                        </p:attrNameLst>
                                      </p:cBhvr>
                                      <p:to>
                                        <p:strVal val="visible"/>
                                      </p:to>
                                    </p:set>
                                    <p:anim calcmode="lin" valueType="num">
                                      <p:cBhvr additive="base">
                                        <p:cTn id="61" dur="500" fill="hold"/>
                                        <p:tgtEl>
                                          <p:spTgt spid="1309">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309">
                                            <p:txEl>
                                              <p:pRg st="0" end="0"/>
                                            </p:txEl>
                                          </p:spTgt>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308"/>
                                        </p:tgtEl>
                                        <p:attrNameLst>
                                          <p:attrName>style.visibility</p:attrName>
                                        </p:attrNameLst>
                                      </p:cBhvr>
                                      <p:to>
                                        <p:strVal val="visible"/>
                                      </p:to>
                                    </p:set>
                                    <p:anim calcmode="lin" valueType="num">
                                      <p:cBhvr additive="base">
                                        <p:cTn id="65" dur="500" fill="hold"/>
                                        <p:tgtEl>
                                          <p:spTgt spid="1308"/>
                                        </p:tgtEl>
                                        <p:attrNameLst>
                                          <p:attrName>ppt_x</p:attrName>
                                        </p:attrNameLst>
                                      </p:cBhvr>
                                      <p:tavLst>
                                        <p:tav tm="0">
                                          <p:val>
                                            <p:strVal val="#ppt_x"/>
                                          </p:val>
                                        </p:tav>
                                        <p:tav tm="100000">
                                          <p:val>
                                            <p:strVal val="#ppt_x"/>
                                          </p:val>
                                        </p:tav>
                                      </p:tavLst>
                                    </p:anim>
                                    <p:anim calcmode="lin" valueType="num">
                                      <p:cBhvr additive="base">
                                        <p:cTn id="66" dur="500" fill="hold"/>
                                        <p:tgtEl>
                                          <p:spTgt spid="1308"/>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310"/>
                                        </p:tgtEl>
                                        <p:attrNameLst>
                                          <p:attrName>style.visibility</p:attrName>
                                        </p:attrNameLst>
                                      </p:cBhvr>
                                      <p:to>
                                        <p:strVal val="visible"/>
                                      </p:to>
                                    </p:set>
                                    <p:anim calcmode="lin" valueType="num">
                                      <p:cBhvr additive="base">
                                        <p:cTn id="69" dur="500" fill="hold"/>
                                        <p:tgtEl>
                                          <p:spTgt spid="1310"/>
                                        </p:tgtEl>
                                        <p:attrNameLst>
                                          <p:attrName>ppt_x</p:attrName>
                                        </p:attrNameLst>
                                      </p:cBhvr>
                                      <p:tavLst>
                                        <p:tav tm="0">
                                          <p:val>
                                            <p:strVal val="#ppt_x"/>
                                          </p:val>
                                        </p:tav>
                                        <p:tav tm="100000">
                                          <p:val>
                                            <p:strVal val="#ppt_x"/>
                                          </p:val>
                                        </p:tav>
                                      </p:tavLst>
                                    </p:anim>
                                    <p:anim calcmode="lin" valueType="num">
                                      <p:cBhvr additive="base">
                                        <p:cTn id="70" dur="500" fill="hold"/>
                                        <p:tgtEl>
                                          <p:spTgt spid="1310"/>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313">
                                            <p:txEl>
                                              <p:pRg st="0" end="0"/>
                                            </p:txEl>
                                          </p:spTgt>
                                        </p:tgtEl>
                                        <p:attrNameLst>
                                          <p:attrName>style.visibility</p:attrName>
                                        </p:attrNameLst>
                                      </p:cBhvr>
                                      <p:to>
                                        <p:strVal val="visible"/>
                                      </p:to>
                                    </p:set>
                                    <p:anim calcmode="lin" valueType="num">
                                      <p:cBhvr additive="base">
                                        <p:cTn id="73" dur="500" fill="hold"/>
                                        <p:tgtEl>
                                          <p:spTgt spid="1313">
                                            <p:txEl>
                                              <p:pRg st="0" end="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3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 grpId="0" animBg="1"/>
      <p:bldP spid="1291" grpId="0" build="p"/>
      <p:bldP spid="1295" grpId="0" build="p"/>
      <p:bldP spid="1296" grpId="0" animBg="1"/>
      <p:bldP spid="1297" grpId="0" build="p"/>
      <p:bldP spid="1301" grpId="0" build="p"/>
      <p:bldP spid="1302" grpId="0" animBg="1"/>
      <p:bldP spid="1303" grpId="0" build="p"/>
      <p:bldP spid="1307" grpId="0" build="p"/>
      <p:bldP spid="1308" grpId="0" animBg="1"/>
      <p:bldP spid="1309" grpId="0" build="p"/>
      <p:bldP spid="131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23"/>
        <p:cNvGrpSpPr/>
        <p:nvPr/>
      </p:nvGrpSpPr>
      <p:grpSpPr>
        <a:xfrm>
          <a:off x="0" y="0"/>
          <a:ext cx="0" cy="0"/>
          <a:chOff x="0" y="0"/>
          <a:chExt cx="0" cy="0"/>
        </a:xfrm>
      </p:grpSpPr>
      <p:pic>
        <p:nvPicPr>
          <p:cNvPr id="6" name="Image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24" name="Google Shape;1324;p98"/>
          <p:cNvSpPr txBox="1">
            <a:spLocks noGrp="1"/>
          </p:cNvSpPr>
          <p:nvPr>
            <p:ph type="title"/>
          </p:nvPr>
        </p:nvSpPr>
        <p:spPr>
          <a:xfrm>
            <a:off x="577133" y="1803867"/>
            <a:ext cx="3076000" cy="1866400"/>
          </a:xfrm>
          <a:prstGeom prst="rect">
            <a:avLst/>
          </a:prstGeom>
        </p:spPr>
        <p:txBody>
          <a:bodyPr spcFirstLastPara="1" vert="horz" wrap="square" lIns="121900" tIns="121900" rIns="121900" bIns="121900" rtlCol="0" anchor="b" anchorCtr="0">
            <a:noAutofit/>
          </a:bodyPr>
          <a:lstStyle/>
          <a:p>
            <a:r>
              <a:rPr lang="en" sz="4000" dirty="0">
                <a:solidFill>
                  <a:schemeClr val="accent1">
                    <a:lumMod val="75000"/>
                  </a:schemeClr>
                </a:solidFill>
                <a:latin typeface="Times New Roman" panose="02020603050405020304" pitchFamily="18" charset="0"/>
                <a:cs typeface="Times New Roman" panose="02020603050405020304" pitchFamily="18" charset="0"/>
              </a:rPr>
              <a:t>EFEITOS</a:t>
            </a:r>
            <a:endParaRPr sz="40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1325" name="Google Shape;1325;p98"/>
          <p:cNvSpPr txBox="1">
            <a:spLocks noGrp="1"/>
          </p:cNvSpPr>
          <p:nvPr>
            <p:ph type="body" idx="1"/>
          </p:nvPr>
        </p:nvSpPr>
        <p:spPr>
          <a:xfrm>
            <a:off x="5945715" y="1020099"/>
            <a:ext cx="5441200" cy="4845600"/>
          </a:xfrm>
          <a:prstGeom prst="rect">
            <a:avLst/>
          </a:prstGeom>
        </p:spPr>
        <p:txBody>
          <a:bodyPr spcFirstLastPara="1" vert="horz" wrap="square" lIns="121900" tIns="121900" rIns="121900" bIns="121900" rtlCol="0" anchor="t" anchorCtr="0">
            <a:noAutofit/>
          </a:bodyPr>
          <a:lstStyle/>
          <a:p>
            <a:pPr marL="0" indent="0">
              <a:buNone/>
            </a:pPr>
            <a:r>
              <a:rPr lang="en" sz="2133">
                <a:solidFill>
                  <a:srgbClr val="434343"/>
                </a:solidFill>
                <a:latin typeface="Times New Roman" panose="02020603050405020304" pitchFamily="18" charset="0"/>
                <a:cs typeface="Times New Roman" panose="02020603050405020304" pitchFamily="18" charset="0"/>
              </a:rPr>
              <a:t>Descrédito nas instituições (falta de confiança, corrupção, burocratização elevada e ineficiência);</a:t>
            </a:r>
            <a:endParaRPr sz="2133">
              <a:solidFill>
                <a:srgbClr val="434343"/>
              </a:solidFill>
              <a:latin typeface="Times New Roman" panose="02020603050405020304" pitchFamily="18" charset="0"/>
              <a:cs typeface="Times New Roman" panose="02020603050405020304" pitchFamily="18" charset="0"/>
            </a:endParaRPr>
          </a:p>
          <a:p>
            <a:pPr marL="0" indent="0">
              <a:spcBef>
                <a:spcPts val="2133"/>
              </a:spcBef>
              <a:buNone/>
            </a:pPr>
            <a:endParaRPr sz="2133">
              <a:solidFill>
                <a:srgbClr val="434343"/>
              </a:solidFill>
              <a:latin typeface="Times New Roman" panose="02020603050405020304" pitchFamily="18" charset="0"/>
              <a:cs typeface="Times New Roman" panose="02020603050405020304" pitchFamily="18" charset="0"/>
            </a:endParaRPr>
          </a:p>
          <a:p>
            <a:pPr marL="0" indent="0">
              <a:spcBef>
                <a:spcPts val="2133"/>
              </a:spcBef>
              <a:buNone/>
            </a:pPr>
            <a:r>
              <a:rPr lang="en" sz="2133">
                <a:solidFill>
                  <a:srgbClr val="434343"/>
                </a:solidFill>
                <a:latin typeface="Times New Roman" panose="02020603050405020304" pitchFamily="18" charset="0"/>
                <a:cs typeface="Times New Roman" panose="02020603050405020304" pitchFamily="18" charset="0"/>
              </a:rPr>
              <a:t>Questionamento sobre os propósitos institucionais, sua verdadeira utilidade e se ela ainda faz sentido;</a:t>
            </a:r>
            <a:endParaRPr sz="2133">
              <a:solidFill>
                <a:srgbClr val="434343"/>
              </a:solidFill>
              <a:latin typeface="Times New Roman" panose="02020603050405020304" pitchFamily="18" charset="0"/>
              <a:cs typeface="Times New Roman" panose="02020603050405020304" pitchFamily="18" charset="0"/>
            </a:endParaRPr>
          </a:p>
          <a:p>
            <a:pPr marL="0" indent="0">
              <a:spcBef>
                <a:spcPts val="2133"/>
              </a:spcBef>
              <a:buNone/>
            </a:pPr>
            <a:endParaRPr sz="2133">
              <a:solidFill>
                <a:srgbClr val="434343"/>
              </a:solidFill>
              <a:latin typeface="Times New Roman" panose="02020603050405020304" pitchFamily="18" charset="0"/>
              <a:cs typeface="Times New Roman" panose="02020603050405020304" pitchFamily="18" charset="0"/>
            </a:endParaRPr>
          </a:p>
          <a:p>
            <a:pPr marL="0" indent="0">
              <a:spcBef>
                <a:spcPts val="2133"/>
              </a:spcBef>
              <a:buNone/>
            </a:pPr>
            <a:r>
              <a:rPr lang="en" sz="2133">
                <a:solidFill>
                  <a:srgbClr val="434343"/>
                </a:solidFill>
                <a:latin typeface="Times New Roman" panose="02020603050405020304" pitchFamily="18" charset="0"/>
                <a:cs typeface="Times New Roman" panose="02020603050405020304" pitchFamily="18" charset="0"/>
              </a:rPr>
              <a:t>Busca por maior privacidade e autonomia</a:t>
            </a:r>
            <a:endParaRPr sz="2133">
              <a:solidFill>
                <a:srgbClr val="434343"/>
              </a:solidFill>
              <a:latin typeface="Times New Roman" panose="02020603050405020304" pitchFamily="18" charset="0"/>
              <a:cs typeface="Times New Roman" panose="02020603050405020304" pitchFamily="18" charset="0"/>
            </a:endParaRPr>
          </a:p>
          <a:p>
            <a:pPr marL="0" indent="0">
              <a:spcBef>
                <a:spcPts val="2133"/>
              </a:spcBef>
              <a:buNone/>
            </a:pPr>
            <a:endParaRPr>
              <a:solidFill>
                <a:srgbClr val="000000"/>
              </a:solidFill>
              <a:latin typeface="Times New Roman" panose="02020603050405020304" pitchFamily="18" charset="0"/>
              <a:cs typeface="Times New Roman" panose="02020603050405020304" pitchFamily="18" charset="0"/>
            </a:endParaRPr>
          </a:p>
          <a:p>
            <a:pPr marL="0" indent="0">
              <a:spcBef>
                <a:spcPts val="2133"/>
              </a:spcBef>
              <a:spcAft>
                <a:spcPts val="2133"/>
              </a:spcAft>
              <a:buNone/>
            </a:pPr>
            <a:endParaRPr>
              <a:solidFill>
                <a:srgbClr val="000000"/>
              </a:solidFill>
              <a:latin typeface="Times New Roman" panose="02020603050405020304" pitchFamily="18" charset="0"/>
              <a:cs typeface="Times New Roman" panose="02020603050405020304" pitchFamily="18" charset="0"/>
            </a:endParaRPr>
          </a:p>
        </p:txBody>
      </p:sp>
      <p:pic>
        <p:nvPicPr>
          <p:cNvPr id="7" name="Image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24417905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m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CaixaDeTexto 11"/>
          <p:cNvSpPr txBox="1"/>
          <p:nvPr/>
        </p:nvSpPr>
        <p:spPr>
          <a:xfrm>
            <a:off x="455304" y="2362565"/>
            <a:ext cx="3701060" cy="1323439"/>
          </a:xfrm>
          <a:prstGeom prst="rect">
            <a:avLst/>
          </a:prstGeom>
          <a:noFill/>
        </p:spPr>
        <p:txBody>
          <a:bodyPr wrap="square" rtlCol="0">
            <a:spAutoFit/>
          </a:bodyPr>
          <a:lstStyle/>
          <a:p>
            <a:r>
              <a:rPr lang="pt-BR" sz="4000" dirty="0" smtClean="0">
                <a:solidFill>
                  <a:schemeClr val="accent4">
                    <a:lumMod val="60000"/>
                    <a:lumOff val="40000"/>
                  </a:schemeClr>
                </a:solidFill>
                <a:latin typeface="Helvetica" panose="020B0604020202020204" pitchFamily="34" charset="0"/>
                <a:cs typeface="Helvetica" panose="020B0604020202020204" pitchFamily="34" charset="0"/>
              </a:rPr>
              <a:t>INTERNET DA INFORMAÇÃO</a:t>
            </a:r>
            <a:endParaRPr lang="pt-BR" sz="4000" dirty="0">
              <a:solidFill>
                <a:schemeClr val="accent4">
                  <a:lumMod val="60000"/>
                  <a:lumOff val="40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470599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Imagem 1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48" name="Group 147"/>
          <p:cNvGrpSpPr/>
          <p:nvPr/>
        </p:nvGrpSpPr>
        <p:grpSpPr>
          <a:xfrm>
            <a:off x="5456965" y="1305026"/>
            <a:ext cx="925956" cy="1013487"/>
            <a:chOff x="7393647" y="1660644"/>
            <a:chExt cx="851460" cy="931948"/>
          </a:xfrm>
        </p:grpSpPr>
        <p:sp>
          <p:nvSpPr>
            <p:cNvPr id="513" name="TextBox 512"/>
            <p:cNvSpPr txBox="1"/>
            <p:nvPr/>
          </p:nvSpPr>
          <p:spPr>
            <a:xfrm>
              <a:off x="7420714" y="1901128"/>
              <a:ext cx="803527" cy="325232"/>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400" dirty="0" err="1" smtClean="0">
                  <a:solidFill>
                    <a:srgbClr val="017AB5"/>
                  </a:solidFill>
                  <a:latin typeface="Helvetica LT Std Light" charset="0"/>
                  <a:ea typeface="Helvetica LT Std Light" charset="0"/>
                  <a:cs typeface="Helvetica LT Std Light" charset="0"/>
                </a:rPr>
                <a:t>Dinheiro</a:t>
              </a:r>
              <a:endParaRPr lang="en-US" sz="1400" dirty="0">
                <a:solidFill>
                  <a:srgbClr val="017AB5"/>
                </a:solidFill>
                <a:latin typeface="Helvetica LT Std Light" charset="0"/>
                <a:ea typeface="Helvetica LT Std Light" charset="0"/>
                <a:cs typeface="Helvetica LT Std Light" charset="0"/>
              </a:endParaRPr>
            </a:p>
          </p:txBody>
        </p:sp>
        <p:sp>
          <p:nvSpPr>
            <p:cNvPr id="514" name="Hexagon 513"/>
            <p:cNvSpPr/>
            <p:nvPr/>
          </p:nvSpPr>
          <p:spPr bwMode="auto">
            <a:xfrm>
              <a:off x="7393647" y="1660644"/>
              <a:ext cx="851460" cy="734019"/>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602" name="Straight Connector 601"/>
            <p:cNvCxnSpPr>
              <a:stCxn id="514" idx="1"/>
              <a:endCxn id="435" idx="4"/>
            </p:cNvCxnSpPr>
            <p:nvPr/>
          </p:nvCxnSpPr>
          <p:spPr bwMode="auto">
            <a:xfrm>
              <a:off x="8061602" y="2394663"/>
              <a:ext cx="128519" cy="197929"/>
            </a:xfrm>
            <a:prstGeom prst="line">
              <a:avLst/>
            </a:prstGeom>
            <a:noFill/>
            <a:ln w="25400" cap="flat" cmpd="sng" algn="ctr">
              <a:solidFill>
                <a:srgbClr val="017AB5"/>
              </a:solidFill>
              <a:prstDash val="solid"/>
              <a:round/>
              <a:headEnd type="none" w="med" len="med"/>
              <a:tailEnd type="none" w="med" len="med"/>
            </a:ln>
            <a:effectLst/>
          </p:spPr>
        </p:cxnSp>
      </p:grpSp>
      <p:grpSp>
        <p:nvGrpSpPr>
          <p:cNvPr id="7" name="Group 6"/>
          <p:cNvGrpSpPr/>
          <p:nvPr/>
        </p:nvGrpSpPr>
        <p:grpSpPr>
          <a:xfrm>
            <a:off x="2447702" y="2883217"/>
            <a:ext cx="2222092" cy="1238051"/>
            <a:chOff x="4896039" y="5766292"/>
            <a:chExt cx="4444763" cy="2476424"/>
          </a:xfrm>
        </p:grpSpPr>
        <p:grpSp>
          <p:nvGrpSpPr>
            <p:cNvPr id="424" name="Group 423"/>
            <p:cNvGrpSpPr/>
            <p:nvPr/>
          </p:nvGrpSpPr>
          <p:grpSpPr>
            <a:xfrm>
              <a:off x="6266340" y="6646032"/>
              <a:ext cx="3074462" cy="1596684"/>
              <a:chOff x="5256436" y="3516293"/>
              <a:chExt cx="1413371" cy="734017"/>
            </a:xfrm>
          </p:grpSpPr>
          <p:sp>
            <p:nvSpPr>
              <p:cNvPr id="504" name="TextBox 503"/>
              <p:cNvSpPr txBox="1"/>
              <p:nvPr/>
            </p:nvSpPr>
            <p:spPr>
              <a:xfrm>
                <a:off x="5256436" y="3748679"/>
                <a:ext cx="1335583" cy="464590"/>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400" dirty="0" err="1" smtClean="0">
                    <a:solidFill>
                      <a:srgbClr val="017AB5"/>
                    </a:solidFill>
                    <a:latin typeface="Helvetica LT Std Light" charset="0"/>
                    <a:ea typeface="Helvetica LT Std Light" charset="0"/>
                    <a:cs typeface="Helvetica LT Std Light" charset="0"/>
                  </a:rPr>
                  <a:t>Energia</a:t>
                </a:r>
                <a:endParaRPr lang="en-US" sz="1400" dirty="0">
                  <a:solidFill>
                    <a:srgbClr val="017AB5"/>
                  </a:solidFill>
                  <a:latin typeface="Helvetica LT Std Light" charset="0"/>
                  <a:ea typeface="Helvetica LT Std Light" charset="0"/>
                  <a:cs typeface="Helvetica LT Std Light" charset="0"/>
                </a:endParaRPr>
              </a:p>
            </p:txBody>
          </p:sp>
          <p:sp>
            <p:nvSpPr>
              <p:cNvPr id="505" name="Hexagon 504"/>
              <p:cNvSpPr/>
              <p:nvPr/>
            </p:nvSpPr>
            <p:spPr bwMode="auto">
              <a:xfrm>
                <a:off x="5489398" y="3516293"/>
                <a:ext cx="851460" cy="734017"/>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506" name="Straight Connector 505"/>
              <p:cNvCxnSpPr>
                <a:stCxn id="505" idx="0"/>
                <a:endCxn id="230" idx="3"/>
              </p:cNvCxnSpPr>
              <p:nvPr/>
            </p:nvCxnSpPr>
            <p:spPr bwMode="auto">
              <a:xfrm>
                <a:off x="6340858" y="3883301"/>
                <a:ext cx="328949" cy="6441"/>
              </a:xfrm>
              <a:prstGeom prst="line">
                <a:avLst/>
              </a:prstGeom>
              <a:noFill/>
              <a:ln w="25400" cap="flat" cmpd="sng" algn="ctr">
                <a:solidFill>
                  <a:srgbClr val="017AB5"/>
                </a:solidFill>
                <a:prstDash val="solid"/>
                <a:round/>
                <a:headEnd type="none" w="med" len="med"/>
                <a:tailEnd type="none" w="med" len="med"/>
              </a:ln>
              <a:effectLst/>
            </p:spPr>
          </p:cxnSp>
        </p:grpSp>
        <p:grpSp>
          <p:nvGrpSpPr>
            <p:cNvPr id="422" name="Group 421"/>
            <p:cNvGrpSpPr/>
            <p:nvPr/>
          </p:nvGrpSpPr>
          <p:grpSpPr>
            <a:xfrm>
              <a:off x="8226076" y="5766292"/>
              <a:ext cx="673418" cy="879740"/>
              <a:chOff x="6157353" y="3111865"/>
              <a:chExt cx="309579" cy="404428"/>
            </a:xfrm>
          </p:grpSpPr>
          <p:cxnSp>
            <p:nvCxnSpPr>
              <p:cNvPr id="478" name="Straight Connector 477"/>
              <p:cNvCxnSpPr>
                <a:stCxn id="505" idx="5"/>
                <a:endCxn id="479" idx="2"/>
              </p:cNvCxnSpPr>
              <p:nvPr/>
            </p:nvCxnSpPr>
            <p:spPr bwMode="auto">
              <a:xfrm flipV="1">
                <a:off x="6157353" y="3363568"/>
                <a:ext cx="80528" cy="152725"/>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sp>
            <p:nvSpPr>
              <p:cNvPr id="479" name="Hexagon 478"/>
              <p:cNvSpPr/>
              <p:nvPr/>
            </p:nvSpPr>
            <p:spPr bwMode="auto">
              <a:xfrm>
                <a:off x="6174956" y="3111865"/>
                <a:ext cx="291976" cy="251703"/>
              </a:xfrm>
              <a:prstGeom prst="hexagon">
                <a:avLst/>
              </a:prstGeom>
              <a:noFill/>
              <a:ln w="12700" algn="ctr">
                <a:solidFill>
                  <a:schemeClr val="bg1">
                    <a:lumMod val="85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423" name="Group 422"/>
            <p:cNvGrpSpPr/>
            <p:nvPr/>
          </p:nvGrpSpPr>
          <p:grpSpPr>
            <a:xfrm>
              <a:off x="4896039" y="6951093"/>
              <a:ext cx="1877051" cy="990490"/>
              <a:chOff x="4626492" y="3656533"/>
              <a:chExt cx="862906" cy="455342"/>
            </a:xfrm>
          </p:grpSpPr>
          <p:sp>
            <p:nvSpPr>
              <p:cNvPr id="200" name="TextBox 199"/>
              <p:cNvSpPr txBox="1"/>
              <p:nvPr/>
            </p:nvSpPr>
            <p:spPr>
              <a:xfrm>
                <a:off x="4626492" y="3727151"/>
                <a:ext cx="736632" cy="297490"/>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851" dirty="0" err="1" smtClean="0">
                    <a:solidFill>
                      <a:srgbClr val="017AB5"/>
                    </a:solidFill>
                    <a:latin typeface="Helvetica LT Std Light" charset="0"/>
                    <a:ea typeface="Helvetica LT Std Light" charset="0"/>
                    <a:cs typeface="Helvetica LT Std Light" charset="0"/>
                  </a:rPr>
                  <a:t>Créditos</a:t>
                </a:r>
                <a:endParaRPr lang="en-US" sz="851" dirty="0" smtClean="0">
                  <a:solidFill>
                    <a:srgbClr val="017AB5"/>
                  </a:solidFill>
                  <a:latin typeface="Helvetica LT Std Light" charset="0"/>
                  <a:ea typeface="Helvetica LT Std Light" charset="0"/>
                  <a:cs typeface="Helvetica LT Std Light" charset="0"/>
                </a:endParaRPr>
              </a:p>
              <a:p>
                <a:pPr algn="ctr"/>
                <a:r>
                  <a:rPr lang="en-US" sz="851" dirty="0" err="1" smtClean="0">
                    <a:solidFill>
                      <a:srgbClr val="017AB5"/>
                    </a:solidFill>
                    <a:latin typeface="Helvetica LT Std Light" charset="0"/>
                    <a:ea typeface="Helvetica LT Std Light" charset="0"/>
                    <a:cs typeface="Helvetica LT Std Light" charset="0"/>
                  </a:rPr>
                  <a:t>Carbono</a:t>
                </a:r>
                <a:endParaRPr lang="en-US" sz="851" dirty="0">
                  <a:solidFill>
                    <a:srgbClr val="017AB5"/>
                  </a:solidFill>
                  <a:latin typeface="Helvetica LT Std Light" charset="0"/>
                  <a:ea typeface="Helvetica LT Std Light" charset="0"/>
                  <a:cs typeface="Helvetica LT Std Light" charset="0"/>
                </a:endParaRPr>
              </a:p>
            </p:txBody>
          </p:sp>
          <p:sp>
            <p:nvSpPr>
              <p:cNvPr id="201" name="Hexagon 200"/>
              <p:cNvSpPr/>
              <p:nvPr/>
            </p:nvSpPr>
            <p:spPr bwMode="auto">
              <a:xfrm>
                <a:off x="4720594" y="3656533"/>
                <a:ext cx="528196" cy="455342"/>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202" name="Straight Connector 201"/>
              <p:cNvCxnSpPr>
                <a:stCxn id="505" idx="3"/>
                <a:endCxn id="201" idx="0"/>
              </p:cNvCxnSpPr>
              <p:nvPr/>
            </p:nvCxnSpPr>
            <p:spPr bwMode="auto">
              <a:xfrm flipH="1">
                <a:off x="5248790" y="3883302"/>
                <a:ext cx="240608" cy="903"/>
              </a:xfrm>
              <a:prstGeom prst="line">
                <a:avLst/>
              </a:prstGeom>
              <a:noFill/>
              <a:ln w="25400" cap="flat" cmpd="sng" algn="ctr">
                <a:solidFill>
                  <a:srgbClr val="017AB5"/>
                </a:solidFill>
                <a:prstDash val="solid"/>
                <a:round/>
                <a:headEnd type="none" w="med" len="med"/>
                <a:tailEnd type="none" w="med" len="med"/>
              </a:ln>
              <a:effectLst/>
            </p:spPr>
          </p:cxnSp>
        </p:grpSp>
      </p:grpSp>
      <p:grpSp>
        <p:nvGrpSpPr>
          <p:cNvPr id="3" name="Group 2"/>
          <p:cNvGrpSpPr/>
          <p:nvPr/>
        </p:nvGrpSpPr>
        <p:grpSpPr>
          <a:xfrm>
            <a:off x="6382921" y="828379"/>
            <a:ext cx="2483215" cy="1671628"/>
            <a:chOff x="12767502" y="1656079"/>
            <a:chExt cx="4967075" cy="3343691"/>
          </a:xfrm>
        </p:grpSpPr>
        <p:grpSp>
          <p:nvGrpSpPr>
            <p:cNvPr id="149" name="Group 148"/>
            <p:cNvGrpSpPr/>
            <p:nvPr/>
          </p:nvGrpSpPr>
          <p:grpSpPr>
            <a:xfrm>
              <a:off x="12767502" y="3117604"/>
              <a:ext cx="1574634" cy="547524"/>
              <a:chOff x="8245107" y="1894227"/>
              <a:chExt cx="723880" cy="251704"/>
            </a:xfrm>
          </p:grpSpPr>
          <p:cxnSp>
            <p:nvCxnSpPr>
              <p:cNvPr id="450" name="Straight Connector 449"/>
              <p:cNvCxnSpPr>
                <a:stCxn id="511" idx="3"/>
                <a:endCxn id="514" idx="0"/>
              </p:cNvCxnSpPr>
              <p:nvPr/>
            </p:nvCxnSpPr>
            <p:spPr bwMode="auto">
              <a:xfrm flipH="1">
                <a:off x="8245107" y="2023240"/>
                <a:ext cx="723880" cy="4415"/>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sp>
            <p:nvSpPr>
              <p:cNvPr id="463" name="Hexagon 462"/>
              <p:cNvSpPr/>
              <p:nvPr/>
            </p:nvSpPr>
            <p:spPr bwMode="auto">
              <a:xfrm>
                <a:off x="8463703" y="1894227"/>
                <a:ext cx="291976" cy="251704"/>
              </a:xfrm>
              <a:prstGeom prst="hexagon">
                <a:avLst/>
              </a:prstGeom>
              <a:solidFill>
                <a:schemeClr val="bg1"/>
              </a:solidFill>
              <a:ln w="12700" algn="ctr">
                <a:solidFill>
                  <a:schemeClr val="bg1">
                    <a:lumMod val="85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60" name="Group 159"/>
            <p:cNvGrpSpPr/>
            <p:nvPr/>
          </p:nvGrpSpPr>
          <p:grpSpPr>
            <a:xfrm>
              <a:off x="13844115" y="2599898"/>
              <a:ext cx="2905252" cy="2036836"/>
              <a:chOff x="8740041" y="1656231"/>
              <a:chExt cx="1335583" cy="936361"/>
            </a:xfrm>
          </p:grpSpPr>
          <p:sp>
            <p:nvSpPr>
              <p:cNvPr id="510" name="TextBox 509"/>
              <p:cNvSpPr txBox="1"/>
              <p:nvPr/>
            </p:nvSpPr>
            <p:spPr>
              <a:xfrm>
                <a:off x="8740041" y="1815451"/>
                <a:ext cx="1335583" cy="391823"/>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err="1" smtClean="0">
                    <a:solidFill>
                      <a:srgbClr val="017AB5"/>
                    </a:solidFill>
                    <a:latin typeface="Helvetica LT Std Light" charset="0"/>
                    <a:ea typeface="Helvetica LT Std Light" charset="0"/>
                    <a:cs typeface="Helvetica LT Std Light" charset="0"/>
                  </a:rPr>
                  <a:t>Propriedade</a:t>
                </a:r>
                <a:endParaRPr lang="en-US" sz="1000" dirty="0" smtClean="0">
                  <a:solidFill>
                    <a:srgbClr val="017AB5"/>
                  </a:solidFill>
                  <a:latin typeface="Helvetica LT Std Light" charset="0"/>
                  <a:ea typeface="Helvetica LT Std Light" charset="0"/>
                  <a:cs typeface="Helvetica LT Std Light" charset="0"/>
                </a:endParaRPr>
              </a:p>
              <a:p>
                <a:pPr algn="ctr"/>
                <a:r>
                  <a:rPr lang="en-US" sz="1000" dirty="0" err="1" smtClean="0">
                    <a:solidFill>
                      <a:srgbClr val="017AB5"/>
                    </a:solidFill>
                    <a:latin typeface="Helvetica LT Std Light" charset="0"/>
                    <a:ea typeface="Helvetica LT Std Light" charset="0"/>
                    <a:cs typeface="Helvetica LT Std Light" charset="0"/>
                  </a:rPr>
                  <a:t>Intelectual</a:t>
                </a:r>
                <a:endParaRPr lang="en-US" sz="1000" dirty="0">
                  <a:solidFill>
                    <a:srgbClr val="017AB5"/>
                  </a:solidFill>
                  <a:latin typeface="Helvetica LT Std Light" charset="0"/>
                  <a:ea typeface="Helvetica LT Std Light" charset="0"/>
                  <a:cs typeface="Helvetica LT Std Light" charset="0"/>
                </a:endParaRPr>
              </a:p>
            </p:txBody>
          </p:sp>
          <p:sp>
            <p:nvSpPr>
              <p:cNvPr id="511" name="Hexagon 510"/>
              <p:cNvSpPr/>
              <p:nvPr/>
            </p:nvSpPr>
            <p:spPr bwMode="auto">
              <a:xfrm>
                <a:off x="8968987" y="1656231"/>
                <a:ext cx="851460" cy="734017"/>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512" name="Straight Connector 511"/>
              <p:cNvCxnSpPr>
                <a:stCxn id="435" idx="5"/>
                <a:endCxn id="511" idx="2"/>
              </p:cNvCxnSpPr>
              <p:nvPr/>
            </p:nvCxnSpPr>
            <p:spPr bwMode="auto">
              <a:xfrm flipV="1">
                <a:off x="9027683" y="2390248"/>
                <a:ext cx="124808" cy="202344"/>
              </a:xfrm>
              <a:prstGeom prst="line">
                <a:avLst/>
              </a:prstGeom>
              <a:noFill/>
              <a:ln w="25400" cap="flat" cmpd="sng" algn="ctr">
                <a:solidFill>
                  <a:srgbClr val="017AB5"/>
                </a:solidFill>
                <a:prstDash val="solid"/>
                <a:round/>
                <a:headEnd type="none" w="med" len="med"/>
                <a:tailEnd type="none" w="med" len="med"/>
              </a:ln>
              <a:effectLst/>
            </p:spPr>
          </p:cxnSp>
        </p:grpSp>
        <p:grpSp>
          <p:nvGrpSpPr>
            <p:cNvPr id="159" name="Group 158"/>
            <p:cNvGrpSpPr/>
            <p:nvPr/>
          </p:nvGrpSpPr>
          <p:grpSpPr>
            <a:xfrm>
              <a:off x="15795118" y="4196582"/>
              <a:ext cx="697690" cy="803188"/>
              <a:chOff x="9636943" y="2390248"/>
              <a:chExt cx="320737" cy="369236"/>
            </a:xfrm>
          </p:grpSpPr>
          <p:cxnSp>
            <p:nvCxnSpPr>
              <p:cNvPr id="474" name="Straight Connector 473"/>
              <p:cNvCxnSpPr>
                <a:stCxn id="475" idx="4"/>
                <a:endCxn id="511" idx="1"/>
              </p:cNvCxnSpPr>
              <p:nvPr/>
            </p:nvCxnSpPr>
            <p:spPr bwMode="auto">
              <a:xfrm flipH="1" flipV="1">
                <a:off x="9636943" y="2390248"/>
                <a:ext cx="91687" cy="117533"/>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sp>
            <p:nvSpPr>
              <p:cNvPr id="475" name="Hexagon 474"/>
              <p:cNvSpPr/>
              <p:nvPr/>
            </p:nvSpPr>
            <p:spPr bwMode="auto">
              <a:xfrm>
                <a:off x="9665704" y="2507781"/>
                <a:ext cx="291976" cy="251703"/>
              </a:xfrm>
              <a:prstGeom prst="hexagon">
                <a:avLst/>
              </a:prstGeom>
              <a:noFill/>
              <a:ln w="12700" algn="ctr">
                <a:solidFill>
                  <a:schemeClr val="bg1">
                    <a:lumMod val="85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52" name="Group 151"/>
            <p:cNvGrpSpPr/>
            <p:nvPr/>
          </p:nvGrpSpPr>
          <p:grpSpPr>
            <a:xfrm>
              <a:off x="15795118" y="1656079"/>
              <a:ext cx="756242" cy="943818"/>
              <a:chOff x="9636943" y="1222344"/>
              <a:chExt cx="347655" cy="433886"/>
            </a:xfrm>
          </p:grpSpPr>
          <p:cxnSp>
            <p:nvCxnSpPr>
              <p:cNvPr id="445" name="Straight Connector 444"/>
              <p:cNvCxnSpPr>
                <a:stCxn id="511" idx="5"/>
                <a:endCxn id="208" idx="2"/>
              </p:cNvCxnSpPr>
              <p:nvPr/>
            </p:nvCxnSpPr>
            <p:spPr bwMode="auto">
              <a:xfrm flipV="1">
                <a:off x="9636943" y="1474048"/>
                <a:ext cx="118605" cy="182182"/>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sp>
            <p:nvSpPr>
              <p:cNvPr id="208" name="Hexagon 207"/>
              <p:cNvSpPr/>
              <p:nvPr/>
            </p:nvSpPr>
            <p:spPr bwMode="auto">
              <a:xfrm>
                <a:off x="9692622" y="1222344"/>
                <a:ext cx="291976" cy="251704"/>
              </a:xfrm>
              <a:prstGeom prst="hexagon">
                <a:avLst/>
              </a:prstGeom>
              <a:noFill/>
              <a:ln w="12700" algn="ctr">
                <a:solidFill>
                  <a:schemeClr val="bg1">
                    <a:lumMod val="85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53" name="Group 152"/>
            <p:cNvGrpSpPr/>
            <p:nvPr/>
          </p:nvGrpSpPr>
          <p:grpSpPr>
            <a:xfrm>
              <a:off x="16194289" y="2999539"/>
              <a:ext cx="1540288" cy="810190"/>
              <a:chOff x="9820447" y="1839951"/>
              <a:chExt cx="708091" cy="372455"/>
            </a:xfrm>
          </p:grpSpPr>
          <p:sp>
            <p:nvSpPr>
              <p:cNvPr id="492" name="Hexagon 491"/>
              <p:cNvSpPr/>
              <p:nvPr/>
            </p:nvSpPr>
            <p:spPr bwMode="auto">
              <a:xfrm>
                <a:off x="10096490" y="1839951"/>
                <a:ext cx="432048" cy="372455"/>
              </a:xfrm>
              <a:prstGeom prst="hexagon">
                <a:avLst/>
              </a:prstGeom>
              <a:noFill/>
              <a:ln w="19050" algn="ctr">
                <a:solidFill>
                  <a:schemeClr val="tx2">
                    <a:lumMod val="20000"/>
                    <a:lumOff val="80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225" name="Straight Connector 224"/>
              <p:cNvCxnSpPr>
                <a:stCxn id="492" idx="3"/>
                <a:endCxn id="511" idx="0"/>
              </p:cNvCxnSpPr>
              <p:nvPr/>
            </p:nvCxnSpPr>
            <p:spPr bwMode="auto">
              <a:xfrm flipH="1" flipV="1">
                <a:off x="9820447" y="2023240"/>
                <a:ext cx="276043" cy="2939"/>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grpSp>
      </p:grpSp>
      <p:grpSp>
        <p:nvGrpSpPr>
          <p:cNvPr id="6" name="Group 5"/>
          <p:cNvGrpSpPr/>
          <p:nvPr/>
        </p:nvGrpSpPr>
        <p:grpSpPr>
          <a:xfrm>
            <a:off x="3106942" y="4232951"/>
            <a:ext cx="2441231" cy="2052751"/>
            <a:chOff x="6214691" y="8466110"/>
            <a:chExt cx="4883097" cy="4106035"/>
          </a:xfrm>
        </p:grpSpPr>
        <p:grpSp>
          <p:nvGrpSpPr>
            <p:cNvPr id="421" name="Group 420"/>
            <p:cNvGrpSpPr/>
            <p:nvPr/>
          </p:nvGrpSpPr>
          <p:grpSpPr>
            <a:xfrm>
              <a:off x="7716554" y="8838626"/>
              <a:ext cx="2905252" cy="2109504"/>
              <a:chOff x="5923119" y="4524258"/>
              <a:chExt cx="1335583" cy="969767"/>
            </a:xfrm>
          </p:grpSpPr>
          <p:sp>
            <p:nvSpPr>
              <p:cNvPr id="498" name="TextBox 497"/>
              <p:cNvSpPr txBox="1"/>
              <p:nvPr/>
            </p:nvSpPr>
            <p:spPr>
              <a:xfrm>
                <a:off x="5923119" y="5000985"/>
                <a:ext cx="1335583" cy="391193"/>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400" dirty="0" smtClean="0">
                    <a:solidFill>
                      <a:srgbClr val="017AB5"/>
                    </a:solidFill>
                    <a:latin typeface="Helvetica LT Std Light" charset="0"/>
                    <a:ea typeface="Helvetica LT Std Light" charset="0"/>
                    <a:cs typeface="Helvetica LT Std Light" charset="0"/>
                  </a:rPr>
                  <a:t>Arte</a:t>
                </a:r>
                <a:endParaRPr lang="en-US" sz="1400" dirty="0">
                  <a:solidFill>
                    <a:srgbClr val="017AB5"/>
                  </a:solidFill>
                  <a:latin typeface="Helvetica LT Std Light" charset="0"/>
                  <a:ea typeface="Helvetica LT Std Light" charset="0"/>
                  <a:cs typeface="Helvetica LT Std Light" charset="0"/>
                </a:endParaRPr>
              </a:p>
            </p:txBody>
          </p:sp>
          <p:sp>
            <p:nvSpPr>
              <p:cNvPr id="499" name="Hexagon 498"/>
              <p:cNvSpPr/>
              <p:nvPr/>
            </p:nvSpPr>
            <p:spPr bwMode="auto">
              <a:xfrm>
                <a:off x="6169068" y="4760006"/>
                <a:ext cx="851460" cy="734019"/>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500" name="Straight Connector 499"/>
              <p:cNvCxnSpPr>
                <a:stCxn id="230" idx="2"/>
                <a:endCxn id="499" idx="5"/>
              </p:cNvCxnSpPr>
              <p:nvPr/>
            </p:nvCxnSpPr>
            <p:spPr bwMode="auto">
              <a:xfrm flipH="1">
                <a:off x="6837024" y="4524258"/>
                <a:ext cx="150042" cy="235748"/>
              </a:xfrm>
              <a:prstGeom prst="line">
                <a:avLst/>
              </a:prstGeom>
              <a:noFill/>
              <a:ln w="25400" cap="flat" cmpd="sng" algn="ctr">
                <a:solidFill>
                  <a:srgbClr val="017AB5"/>
                </a:solidFill>
                <a:prstDash val="solid"/>
                <a:round/>
                <a:headEnd type="none" w="med" len="med"/>
                <a:tailEnd type="none" w="med" len="med"/>
              </a:ln>
              <a:effectLst/>
            </p:spPr>
          </p:cxnSp>
        </p:grpSp>
        <p:grpSp>
          <p:nvGrpSpPr>
            <p:cNvPr id="416" name="Group 415"/>
            <p:cNvGrpSpPr/>
            <p:nvPr/>
          </p:nvGrpSpPr>
          <p:grpSpPr>
            <a:xfrm>
              <a:off x="10103722" y="9871604"/>
              <a:ext cx="939254" cy="547524"/>
              <a:chOff x="7020533" y="4999132"/>
              <a:chExt cx="431788" cy="251704"/>
            </a:xfrm>
          </p:grpSpPr>
          <p:cxnSp>
            <p:nvCxnSpPr>
              <p:cNvPr id="476" name="Straight Connector 475"/>
              <p:cNvCxnSpPr>
                <a:stCxn id="499" idx="0"/>
                <a:endCxn id="477" idx="3"/>
              </p:cNvCxnSpPr>
              <p:nvPr/>
            </p:nvCxnSpPr>
            <p:spPr bwMode="auto">
              <a:xfrm flipV="1">
                <a:off x="7020533" y="5124984"/>
                <a:ext cx="139812" cy="2032"/>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sp>
            <p:nvSpPr>
              <p:cNvPr id="477" name="Hexagon 476"/>
              <p:cNvSpPr/>
              <p:nvPr/>
            </p:nvSpPr>
            <p:spPr bwMode="auto">
              <a:xfrm>
                <a:off x="7160345" y="4999132"/>
                <a:ext cx="291976" cy="251704"/>
              </a:xfrm>
              <a:prstGeom prst="hexagon">
                <a:avLst/>
              </a:prstGeom>
              <a:noFill/>
              <a:ln w="12700" algn="ctr">
                <a:solidFill>
                  <a:schemeClr val="bg1">
                    <a:lumMod val="85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418" name="Group 417"/>
            <p:cNvGrpSpPr/>
            <p:nvPr/>
          </p:nvGrpSpPr>
          <p:grpSpPr>
            <a:xfrm>
              <a:off x="6214691" y="9555278"/>
              <a:ext cx="2036872" cy="1188848"/>
              <a:chOff x="5232689" y="4853712"/>
              <a:chExt cx="936377" cy="546529"/>
            </a:xfrm>
          </p:grpSpPr>
          <p:cxnSp>
            <p:nvCxnSpPr>
              <p:cNvPr id="605" name="Straight Connector 604"/>
              <p:cNvCxnSpPr>
                <a:stCxn id="607" idx="0"/>
                <a:endCxn id="499" idx="3"/>
              </p:cNvCxnSpPr>
              <p:nvPr/>
            </p:nvCxnSpPr>
            <p:spPr bwMode="auto">
              <a:xfrm>
                <a:off x="5916907" y="5126976"/>
                <a:ext cx="252159" cy="39"/>
              </a:xfrm>
              <a:prstGeom prst="line">
                <a:avLst/>
              </a:prstGeom>
              <a:noFill/>
              <a:ln w="25400" cap="flat" cmpd="sng" algn="ctr">
                <a:solidFill>
                  <a:srgbClr val="017AB5"/>
                </a:solidFill>
                <a:prstDash val="solid"/>
                <a:round/>
                <a:headEnd type="none" w="med" len="med"/>
                <a:tailEnd type="none" w="med" len="med"/>
              </a:ln>
              <a:effectLst/>
            </p:spPr>
          </p:cxnSp>
          <p:sp>
            <p:nvSpPr>
              <p:cNvPr id="606" name="TextBox 605"/>
              <p:cNvSpPr txBox="1"/>
              <p:nvPr/>
            </p:nvSpPr>
            <p:spPr>
              <a:xfrm>
                <a:off x="5232689" y="5013669"/>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err="1" smtClean="0">
                    <a:solidFill>
                      <a:srgbClr val="017AB5"/>
                    </a:solidFill>
                    <a:latin typeface="Helvetica LT Std Light" charset="0"/>
                    <a:ea typeface="Helvetica LT Std Light" charset="0"/>
                    <a:cs typeface="Helvetica LT Std Light" charset="0"/>
                  </a:rPr>
                  <a:t>Musica</a:t>
                </a:r>
                <a:endParaRPr lang="en-US" sz="1000" dirty="0">
                  <a:solidFill>
                    <a:srgbClr val="017AB5"/>
                  </a:solidFill>
                  <a:latin typeface="Helvetica LT Std Light" charset="0"/>
                  <a:ea typeface="Helvetica LT Std Light" charset="0"/>
                  <a:cs typeface="Helvetica LT Std Light" charset="0"/>
                </a:endParaRPr>
              </a:p>
            </p:txBody>
          </p:sp>
          <p:sp>
            <p:nvSpPr>
              <p:cNvPr id="607" name="Hexagon 606"/>
              <p:cNvSpPr/>
              <p:nvPr/>
            </p:nvSpPr>
            <p:spPr bwMode="auto">
              <a:xfrm>
                <a:off x="5282933" y="4853712"/>
                <a:ext cx="633974" cy="546529"/>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419" name="Group 418"/>
            <p:cNvGrpSpPr/>
            <p:nvPr/>
          </p:nvGrpSpPr>
          <p:grpSpPr>
            <a:xfrm>
              <a:off x="7256276" y="10948131"/>
              <a:ext cx="1602374" cy="1581290"/>
              <a:chOff x="5711522" y="5494025"/>
              <a:chExt cx="736633" cy="726940"/>
            </a:xfrm>
          </p:grpSpPr>
          <p:cxnSp>
            <p:nvCxnSpPr>
              <p:cNvPr id="204" name="Straight Connector 203"/>
              <p:cNvCxnSpPr>
                <a:stCxn id="206" idx="5"/>
                <a:endCxn id="499" idx="2"/>
              </p:cNvCxnSpPr>
              <p:nvPr/>
            </p:nvCxnSpPr>
            <p:spPr bwMode="auto">
              <a:xfrm flipV="1">
                <a:off x="6259110" y="5494025"/>
                <a:ext cx="93463" cy="180415"/>
              </a:xfrm>
              <a:prstGeom prst="line">
                <a:avLst/>
              </a:prstGeom>
              <a:noFill/>
              <a:ln w="25400" cap="flat" cmpd="sng" algn="ctr">
                <a:solidFill>
                  <a:srgbClr val="017AB5"/>
                </a:solidFill>
                <a:prstDash val="solid"/>
                <a:round/>
                <a:headEnd type="none" w="med" len="med"/>
                <a:tailEnd type="none" w="med" len="med"/>
              </a:ln>
              <a:effectLst/>
            </p:spPr>
          </p:cxnSp>
          <p:sp>
            <p:nvSpPr>
              <p:cNvPr id="205" name="TextBox 204"/>
              <p:cNvSpPr txBox="1"/>
              <p:nvPr/>
            </p:nvSpPr>
            <p:spPr>
              <a:xfrm>
                <a:off x="5711522" y="5759213"/>
                <a:ext cx="736633" cy="395897"/>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err="1" smtClean="0">
                    <a:solidFill>
                      <a:srgbClr val="017AB5"/>
                    </a:solidFill>
                    <a:latin typeface="Helvetica LT Std Light" charset="0"/>
                    <a:ea typeface="Helvetica LT Std Light" charset="0"/>
                    <a:cs typeface="Helvetica LT Std Light" charset="0"/>
                  </a:rPr>
                  <a:t>Artes</a:t>
                </a:r>
                <a:endParaRPr lang="en-US" sz="1000" dirty="0" smtClean="0">
                  <a:solidFill>
                    <a:srgbClr val="017AB5"/>
                  </a:solidFill>
                  <a:latin typeface="Helvetica LT Std Light" charset="0"/>
                  <a:ea typeface="Helvetica LT Std Light" charset="0"/>
                  <a:cs typeface="Helvetica LT Std Light" charset="0"/>
                </a:endParaRPr>
              </a:p>
              <a:p>
                <a:pPr algn="ctr"/>
                <a:r>
                  <a:rPr lang="en-US" sz="1000" dirty="0" err="1" smtClean="0">
                    <a:solidFill>
                      <a:srgbClr val="017AB5"/>
                    </a:solidFill>
                    <a:latin typeface="Helvetica LT Std Light" charset="0"/>
                    <a:ea typeface="Helvetica LT Std Light" charset="0"/>
                    <a:cs typeface="Helvetica LT Std Light" charset="0"/>
                  </a:rPr>
                  <a:t>Visuais</a:t>
                </a:r>
                <a:endParaRPr lang="en-US" sz="1000" dirty="0">
                  <a:solidFill>
                    <a:srgbClr val="017AB5"/>
                  </a:solidFill>
                  <a:latin typeface="Helvetica LT Std Light" charset="0"/>
                  <a:ea typeface="Helvetica LT Std Light" charset="0"/>
                  <a:cs typeface="Helvetica LT Std Light" charset="0"/>
                </a:endParaRPr>
              </a:p>
            </p:txBody>
          </p:sp>
          <p:sp>
            <p:nvSpPr>
              <p:cNvPr id="206" name="Hexagon 205"/>
              <p:cNvSpPr/>
              <p:nvPr/>
            </p:nvSpPr>
            <p:spPr bwMode="auto">
              <a:xfrm>
                <a:off x="5761767" y="5674440"/>
                <a:ext cx="633974" cy="546525"/>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417" name="Group 416"/>
            <p:cNvGrpSpPr/>
            <p:nvPr/>
          </p:nvGrpSpPr>
          <p:grpSpPr>
            <a:xfrm>
              <a:off x="7977661" y="8466110"/>
              <a:ext cx="673068" cy="885340"/>
              <a:chOff x="6000879" y="4407561"/>
              <a:chExt cx="309418" cy="407001"/>
            </a:xfrm>
          </p:grpSpPr>
          <p:cxnSp>
            <p:nvCxnSpPr>
              <p:cNvPr id="455" name="Straight Connector 454"/>
              <p:cNvCxnSpPr>
                <a:stCxn id="499" idx="4"/>
                <a:endCxn id="257" idx="4"/>
              </p:cNvCxnSpPr>
              <p:nvPr/>
            </p:nvCxnSpPr>
            <p:spPr bwMode="auto">
              <a:xfrm flipH="1" flipV="1">
                <a:off x="6229926" y="4659265"/>
                <a:ext cx="80371" cy="155297"/>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sp>
            <p:nvSpPr>
              <p:cNvPr id="257" name="Hexagon 256"/>
              <p:cNvSpPr/>
              <p:nvPr/>
            </p:nvSpPr>
            <p:spPr bwMode="auto">
              <a:xfrm rot="10800000">
                <a:off x="6000879" y="4407561"/>
                <a:ext cx="291974" cy="251704"/>
              </a:xfrm>
              <a:prstGeom prst="hexagon">
                <a:avLst/>
              </a:prstGeom>
              <a:noFill/>
              <a:ln w="12700" algn="ctr">
                <a:solidFill>
                  <a:schemeClr val="bg1">
                    <a:lumMod val="85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420" name="Group 419"/>
            <p:cNvGrpSpPr/>
            <p:nvPr/>
          </p:nvGrpSpPr>
          <p:grpSpPr>
            <a:xfrm>
              <a:off x="9495414" y="10948131"/>
              <a:ext cx="1602374" cy="1624014"/>
              <a:chOff x="6740884" y="5494025"/>
              <a:chExt cx="736633" cy="746581"/>
            </a:xfrm>
          </p:grpSpPr>
          <p:cxnSp>
            <p:nvCxnSpPr>
              <p:cNvPr id="236" name="Straight Connector 235"/>
              <p:cNvCxnSpPr>
                <a:stCxn id="242" idx="4"/>
                <a:endCxn id="499" idx="1"/>
              </p:cNvCxnSpPr>
              <p:nvPr/>
            </p:nvCxnSpPr>
            <p:spPr bwMode="auto">
              <a:xfrm flipH="1" flipV="1">
                <a:off x="6837024" y="5494025"/>
                <a:ext cx="101119" cy="200054"/>
              </a:xfrm>
              <a:prstGeom prst="line">
                <a:avLst/>
              </a:prstGeom>
              <a:noFill/>
              <a:ln w="25400" cap="flat" cmpd="sng" algn="ctr">
                <a:solidFill>
                  <a:srgbClr val="017AB5"/>
                </a:solidFill>
                <a:prstDash val="solid"/>
                <a:round/>
                <a:headEnd type="none" w="med" len="med"/>
                <a:tailEnd type="none" w="med" len="med"/>
              </a:ln>
              <a:effectLst/>
            </p:spPr>
          </p:cxnSp>
          <p:sp>
            <p:nvSpPr>
              <p:cNvPr id="238" name="TextBox 237"/>
              <p:cNvSpPr txBox="1"/>
              <p:nvPr/>
            </p:nvSpPr>
            <p:spPr>
              <a:xfrm>
                <a:off x="6740884" y="5884352"/>
                <a:ext cx="736633" cy="297488"/>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err="1" smtClean="0">
                    <a:solidFill>
                      <a:srgbClr val="017AB5"/>
                    </a:solidFill>
                    <a:latin typeface="Helvetica LT Std Light" charset="0"/>
                    <a:ea typeface="Helvetica LT Std Light" charset="0"/>
                    <a:cs typeface="Helvetica LT Std Light" charset="0"/>
                  </a:rPr>
                  <a:t>Filme</a:t>
                </a:r>
                <a:endParaRPr lang="en-US" sz="1000" dirty="0">
                  <a:solidFill>
                    <a:srgbClr val="017AB5"/>
                  </a:solidFill>
                  <a:latin typeface="Helvetica LT Std Light" charset="0"/>
                  <a:ea typeface="Helvetica LT Std Light" charset="0"/>
                  <a:cs typeface="Helvetica LT Std Light" charset="0"/>
                </a:endParaRPr>
              </a:p>
            </p:txBody>
          </p:sp>
          <p:sp>
            <p:nvSpPr>
              <p:cNvPr id="242" name="Hexagon 241"/>
              <p:cNvSpPr/>
              <p:nvPr/>
            </p:nvSpPr>
            <p:spPr bwMode="auto">
              <a:xfrm>
                <a:off x="6801511" y="5694079"/>
                <a:ext cx="633974" cy="546527"/>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grpSp>
        <p:nvGrpSpPr>
          <p:cNvPr id="287" name="Group 286"/>
          <p:cNvGrpSpPr/>
          <p:nvPr/>
        </p:nvGrpSpPr>
        <p:grpSpPr>
          <a:xfrm>
            <a:off x="5640459" y="4419184"/>
            <a:ext cx="1452437" cy="1052368"/>
            <a:chOff x="7562379" y="4524258"/>
            <a:chExt cx="1335583" cy="967701"/>
          </a:xfrm>
        </p:grpSpPr>
        <p:sp>
          <p:nvSpPr>
            <p:cNvPr id="247" name="TextBox 246"/>
            <p:cNvSpPr txBox="1"/>
            <p:nvPr/>
          </p:nvSpPr>
          <p:spPr>
            <a:xfrm>
              <a:off x="7562379" y="5011634"/>
              <a:ext cx="1335583" cy="391192"/>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400" dirty="0" err="1" smtClean="0">
                  <a:solidFill>
                    <a:srgbClr val="017AB5"/>
                  </a:solidFill>
                  <a:latin typeface="Helvetica LT Std Light" charset="0"/>
                  <a:ea typeface="Helvetica LT Std Light" charset="0"/>
                  <a:cs typeface="Helvetica LT Std Light" charset="0"/>
                </a:rPr>
                <a:t>Votos</a:t>
              </a:r>
              <a:endParaRPr lang="en-US" sz="1400" dirty="0">
                <a:solidFill>
                  <a:srgbClr val="017AB5"/>
                </a:solidFill>
                <a:latin typeface="Helvetica LT Std Light" charset="0"/>
                <a:ea typeface="Helvetica LT Std Light" charset="0"/>
                <a:cs typeface="Helvetica LT Std Light" charset="0"/>
              </a:endParaRPr>
            </a:p>
          </p:txBody>
        </p:sp>
        <p:sp>
          <p:nvSpPr>
            <p:cNvPr id="248" name="Hexagon 247"/>
            <p:cNvSpPr/>
            <p:nvPr/>
          </p:nvSpPr>
          <p:spPr bwMode="auto">
            <a:xfrm>
              <a:off x="7791352" y="4757942"/>
              <a:ext cx="851460" cy="734017"/>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249" name="Straight Connector 248"/>
            <p:cNvCxnSpPr>
              <a:stCxn id="230" idx="1"/>
              <a:endCxn id="248" idx="4"/>
            </p:cNvCxnSpPr>
            <p:nvPr/>
          </p:nvCxnSpPr>
          <p:spPr bwMode="auto">
            <a:xfrm>
              <a:off x="7824627" y="4524258"/>
              <a:ext cx="150230" cy="233684"/>
            </a:xfrm>
            <a:prstGeom prst="line">
              <a:avLst/>
            </a:prstGeom>
            <a:noFill/>
            <a:ln w="25400" cap="flat" cmpd="sng" algn="ctr">
              <a:solidFill>
                <a:srgbClr val="017AB5"/>
              </a:solidFill>
              <a:prstDash val="solid"/>
              <a:round/>
              <a:headEnd type="none" w="med" len="med"/>
              <a:tailEnd type="none" w="med" len="med"/>
            </a:ln>
            <a:effectLst/>
          </p:spPr>
        </p:cxnSp>
      </p:grpSp>
      <p:grpSp>
        <p:nvGrpSpPr>
          <p:cNvPr id="425" name="Group 424"/>
          <p:cNvGrpSpPr/>
          <p:nvPr/>
        </p:nvGrpSpPr>
        <p:grpSpPr>
          <a:xfrm>
            <a:off x="4454300" y="2318512"/>
            <a:ext cx="3264229" cy="2100672"/>
            <a:chOff x="6471652" y="2592592"/>
            <a:chExt cx="3001610" cy="1931666"/>
          </a:xfrm>
        </p:grpSpPr>
        <p:sp>
          <p:nvSpPr>
            <p:cNvPr id="435" name="Hexagon 434"/>
            <p:cNvSpPr/>
            <p:nvPr/>
          </p:nvSpPr>
          <p:spPr bwMode="auto">
            <a:xfrm>
              <a:off x="7872863" y="2592592"/>
              <a:ext cx="1472078" cy="1269032"/>
            </a:xfrm>
            <a:prstGeom prst="hexagon">
              <a:avLst/>
            </a:prstGeom>
            <a:solidFill>
              <a:srgbClr val="017AB5"/>
            </a:solidFill>
            <a:ln w="28575"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sp>
          <p:nvSpPr>
            <p:cNvPr id="230" name="Hexagon 229"/>
            <p:cNvSpPr/>
            <p:nvPr/>
          </p:nvSpPr>
          <p:spPr bwMode="auto">
            <a:xfrm>
              <a:off x="6669807" y="3255226"/>
              <a:ext cx="1472078" cy="1269032"/>
            </a:xfrm>
            <a:prstGeom prst="hexagon">
              <a:avLst/>
            </a:prstGeom>
            <a:solidFill>
              <a:srgbClr val="017AB5"/>
            </a:solidFill>
            <a:ln w="28575"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sp>
          <p:nvSpPr>
            <p:cNvPr id="231" name="TextBox 230"/>
            <p:cNvSpPr txBox="1"/>
            <p:nvPr/>
          </p:nvSpPr>
          <p:spPr>
            <a:xfrm>
              <a:off x="6471652" y="3756110"/>
              <a:ext cx="1918605" cy="431062"/>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400" dirty="0" smtClean="0">
                  <a:solidFill>
                    <a:schemeClr val="bg1"/>
                  </a:solidFill>
                  <a:latin typeface="Helvetica LT Std Light" charset="0"/>
                  <a:ea typeface="Helvetica LT Std Light" charset="0"/>
                  <a:cs typeface="Helvetica LT Std Light" charset="0"/>
                </a:rPr>
                <a:t>ATIVOS</a:t>
              </a:r>
              <a:endParaRPr lang="en-US" sz="1400" dirty="0">
                <a:solidFill>
                  <a:schemeClr val="bg1"/>
                </a:solidFill>
                <a:latin typeface="Helvetica LT Std Light" charset="0"/>
                <a:ea typeface="Helvetica LT Std Light" charset="0"/>
                <a:cs typeface="Helvetica LT Std Light" charset="0"/>
              </a:endParaRPr>
            </a:p>
          </p:txBody>
        </p:sp>
        <p:sp>
          <p:nvSpPr>
            <p:cNvPr id="253" name="TextBox 252"/>
            <p:cNvSpPr txBox="1"/>
            <p:nvPr/>
          </p:nvSpPr>
          <p:spPr>
            <a:xfrm>
              <a:off x="7783234" y="3117553"/>
              <a:ext cx="1690028" cy="475623"/>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400" dirty="0" smtClean="0">
                  <a:solidFill>
                    <a:schemeClr val="bg1"/>
                  </a:solidFill>
                  <a:latin typeface="Helvetica LT Std Light" charset="0"/>
                  <a:ea typeface="Helvetica LT Std Light" charset="0"/>
                  <a:cs typeface="Helvetica LT Std Light" charset="0"/>
                </a:rPr>
                <a:t>ATIVOS</a:t>
              </a:r>
              <a:endParaRPr lang="en-US" sz="1400" dirty="0">
                <a:solidFill>
                  <a:schemeClr val="bg1"/>
                </a:solidFill>
                <a:latin typeface="Helvetica LT Std Light" charset="0"/>
                <a:ea typeface="Helvetica LT Std Light" charset="0"/>
                <a:cs typeface="Helvetica LT Std Light" charset="0"/>
              </a:endParaRPr>
            </a:p>
          </p:txBody>
        </p:sp>
      </p:grpSp>
      <p:grpSp>
        <p:nvGrpSpPr>
          <p:cNvPr id="2" name="Group 1"/>
          <p:cNvGrpSpPr/>
          <p:nvPr/>
        </p:nvGrpSpPr>
        <p:grpSpPr>
          <a:xfrm>
            <a:off x="3039231" y="1058998"/>
            <a:ext cx="2490876" cy="1980125"/>
            <a:chOff x="6079252" y="2117376"/>
            <a:chExt cx="4982401" cy="3960767"/>
          </a:xfrm>
        </p:grpSpPr>
        <p:grpSp>
          <p:nvGrpSpPr>
            <p:cNvPr id="141" name="Group 140"/>
            <p:cNvGrpSpPr/>
            <p:nvPr/>
          </p:nvGrpSpPr>
          <p:grpSpPr>
            <a:xfrm>
              <a:off x="7628209" y="3794213"/>
              <a:ext cx="2905252" cy="2283930"/>
              <a:chOff x="5882506" y="2205273"/>
              <a:chExt cx="1335583" cy="1049953"/>
            </a:xfrm>
          </p:grpSpPr>
          <p:sp>
            <p:nvSpPr>
              <p:cNvPr id="258" name="TextBox 257"/>
              <p:cNvSpPr txBox="1"/>
              <p:nvPr/>
            </p:nvSpPr>
            <p:spPr>
              <a:xfrm>
                <a:off x="5882506" y="2420493"/>
                <a:ext cx="1335583" cy="391192"/>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400" dirty="0" err="1" smtClean="0">
                    <a:solidFill>
                      <a:srgbClr val="017AB5"/>
                    </a:solidFill>
                    <a:latin typeface="Helvetica LT Std Light" charset="0"/>
                    <a:ea typeface="Helvetica LT Std Light" charset="0"/>
                    <a:cs typeface="Helvetica LT Std Light" charset="0"/>
                  </a:rPr>
                  <a:t>Identidade</a:t>
                </a:r>
                <a:endParaRPr lang="en-US" sz="1400" dirty="0">
                  <a:solidFill>
                    <a:srgbClr val="017AB5"/>
                  </a:solidFill>
                  <a:latin typeface="Helvetica LT Std Light" charset="0"/>
                  <a:ea typeface="Helvetica LT Std Light" charset="0"/>
                  <a:cs typeface="Helvetica LT Std Light" charset="0"/>
                </a:endParaRPr>
              </a:p>
            </p:txBody>
          </p:sp>
          <p:sp>
            <p:nvSpPr>
              <p:cNvPr id="259" name="Hexagon 258"/>
              <p:cNvSpPr/>
              <p:nvPr/>
            </p:nvSpPr>
            <p:spPr bwMode="auto">
              <a:xfrm flipV="1">
                <a:off x="6112432" y="2205273"/>
                <a:ext cx="851460" cy="734018"/>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260" name="Straight Connector 259"/>
              <p:cNvCxnSpPr>
                <a:stCxn id="230" idx="4"/>
                <a:endCxn id="259" idx="5"/>
              </p:cNvCxnSpPr>
              <p:nvPr/>
            </p:nvCxnSpPr>
            <p:spPr bwMode="auto">
              <a:xfrm flipH="1" flipV="1">
                <a:off x="6780388" y="2939291"/>
                <a:ext cx="206677" cy="315935"/>
              </a:xfrm>
              <a:prstGeom prst="line">
                <a:avLst/>
              </a:prstGeom>
              <a:noFill/>
              <a:ln w="25400" cap="flat" cmpd="sng" algn="ctr">
                <a:solidFill>
                  <a:srgbClr val="017AB5"/>
                </a:solidFill>
                <a:prstDash val="solid"/>
                <a:round/>
                <a:headEnd type="none" w="med" len="med"/>
                <a:tailEnd type="none" w="med" len="med"/>
              </a:ln>
              <a:effectLst/>
            </p:spPr>
          </p:cxnSp>
        </p:grpSp>
        <p:grpSp>
          <p:nvGrpSpPr>
            <p:cNvPr id="145" name="Group 144"/>
            <p:cNvGrpSpPr/>
            <p:nvPr/>
          </p:nvGrpSpPr>
          <p:grpSpPr>
            <a:xfrm>
              <a:off x="9980516" y="4319204"/>
              <a:ext cx="1070710" cy="547524"/>
              <a:chOff x="6963892" y="2446619"/>
              <a:chExt cx="492220" cy="251704"/>
            </a:xfrm>
          </p:grpSpPr>
          <p:cxnSp>
            <p:nvCxnSpPr>
              <p:cNvPr id="262" name="Straight Connector 261"/>
              <p:cNvCxnSpPr>
                <a:stCxn id="259" idx="0"/>
                <a:endCxn id="263" idx="3"/>
              </p:cNvCxnSpPr>
              <p:nvPr/>
            </p:nvCxnSpPr>
            <p:spPr bwMode="auto">
              <a:xfrm>
                <a:off x="6963892" y="2572282"/>
                <a:ext cx="200244" cy="189"/>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sp>
            <p:nvSpPr>
              <p:cNvPr id="263" name="Hexagon 262"/>
              <p:cNvSpPr/>
              <p:nvPr/>
            </p:nvSpPr>
            <p:spPr bwMode="auto">
              <a:xfrm flipV="1">
                <a:off x="7164136" y="2446619"/>
                <a:ext cx="291976" cy="251704"/>
              </a:xfrm>
              <a:prstGeom prst="hexagon">
                <a:avLst/>
              </a:prstGeom>
              <a:noFill/>
              <a:ln w="12700" algn="ctr">
                <a:solidFill>
                  <a:schemeClr val="bg1">
                    <a:lumMod val="85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39" name="Group 138"/>
            <p:cNvGrpSpPr/>
            <p:nvPr/>
          </p:nvGrpSpPr>
          <p:grpSpPr>
            <a:xfrm>
              <a:off x="6079252" y="3989202"/>
              <a:ext cx="2049110" cy="1188848"/>
              <a:chOff x="5170429" y="2294912"/>
              <a:chExt cx="942003" cy="546529"/>
            </a:xfrm>
          </p:grpSpPr>
          <p:cxnSp>
            <p:nvCxnSpPr>
              <p:cNvPr id="265" name="Straight Connector 264"/>
              <p:cNvCxnSpPr>
                <a:stCxn id="267" idx="0"/>
                <a:endCxn id="259" idx="3"/>
              </p:cNvCxnSpPr>
              <p:nvPr/>
            </p:nvCxnSpPr>
            <p:spPr bwMode="auto">
              <a:xfrm>
                <a:off x="5857827" y="2568176"/>
                <a:ext cx="254605" cy="4106"/>
              </a:xfrm>
              <a:prstGeom prst="line">
                <a:avLst/>
              </a:prstGeom>
              <a:noFill/>
              <a:ln w="25400" cap="flat" cmpd="sng" algn="ctr">
                <a:solidFill>
                  <a:srgbClr val="017AB5"/>
                </a:solidFill>
                <a:prstDash val="solid"/>
                <a:round/>
                <a:headEnd type="none" w="med" len="med"/>
                <a:tailEnd type="none" w="med" len="med"/>
              </a:ln>
              <a:effectLst/>
            </p:spPr>
          </p:cxnSp>
          <p:sp>
            <p:nvSpPr>
              <p:cNvPr id="266" name="TextBox 265"/>
              <p:cNvSpPr txBox="1"/>
              <p:nvPr/>
            </p:nvSpPr>
            <p:spPr>
              <a:xfrm>
                <a:off x="5170429" y="2498920"/>
                <a:ext cx="736634"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751" dirty="0" err="1" smtClean="0">
                    <a:solidFill>
                      <a:srgbClr val="017AB5"/>
                    </a:solidFill>
                    <a:latin typeface="Helvetica LT Std Light" charset="0"/>
                    <a:ea typeface="Helvetica LT Std Light" charset="0"/>
                    <a:cs typeface="Helvetica LT Std Light" charset="0"/>
                  </a:rPr>
                  <a:t>atestados</a:t>
                </a:r>
                <a:endParaRPr lang="en-US" sz="751" dirty="0">
                  <a:solidFill>
                    <a:srgbClr val="017AB5"/>
                  </a:solidFill>
                  <a:latin typeface="Helvetica LT Std Light" charset="0"/>
                  <a:ea typeface="Helvetica LT Std Light" charset="0"/>
                  <a:cs typeface="Helvetica LT Std Light" charset="0"/>
                </a:endParaRPr>
              </a:p>
            </p:txBody>
          </p:sp>
          <p:sp>
            <p:nvSpPr>
              <p:cNvPr id="267" name="Hexagon 266"/>
              <p:cNvSpPr/>
              <p:nvPr/>
            </p:nvSpPr>
            <p:spPr bwMode="auto">
              <a:xfrm flipV="1">
                <a:off x="5223852" y="2294912"/>
                <a:ext cx="633975" cy="546529"/>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38" name="Group 137"/>
            <p:cNvGrpSpPr/>
            <p:nvPr/>
          </p:nvGrpSpPr>
          <p:grpSpPr>
            <a:xfrm>
              <a:off x="7062396" y="2146640"/>
              <a:ext cx="1602374" cy="1647572"/>
              <a:chOff x="5622394" y="1447862"/>
              <a:chExt cx="736633" cy="757411"/>
            </a:xfrm>
          </p:grpSpPr>
          <p:cxnSp>
            <p:nvCxnSpPr>
              <p:cNvPr id="269" name="Straight Connector 268"/>
              <p:cNvCxnSpPr>
                <a:stCxn id="271" idx="5"/>
                <a:endCxn id="259" idx="2"/>
              </p:cNvCxnSpPr>
              <p:nvPr/>
            </p:nvCxnSpPr>
            <p:spPr bwMode="auto">
              <a:xfrm>
                <a:off x="6169981" y="1994389"/>
                <a:ext cx="125956" cy="210884"/>
              </a:xfrm>
              <a:prstGeom prst="line">
                <a:avLst/>
              </a:prstGeom>
              <a:noFill/>
              <a:ln w="25400" cap="flat" cmpd="sng" algn="ctr">
                <a:solidFill>
                  <a:srgbClr val="017AB5"/>
                </a:solidFill>
                <a:prstDash val="solid"/>
                <a:round/>
                <a:headEnd type="none" w="med" len="med"/>
                <a:tailEnd type="none" w="med" len="med"/>
              </a:ln>
              <a:effectLst/>
            </p:spPr>
          </p:cxnSp>
          <p:sp>
            <p:nvSpPr>
              <p:cNvPr id="270" name="TextBox 269"/>
              <p:cNvSpPr txBox="1"/>
              <p:nvPr/>
            </p:nvSpPr>
            <p:spPr>
              <a:xfrm>
                <a:off x="5622394" y="1642355"/>
                <a:ext cx="736633" cy="316578"/>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800" dirty="0" err="1" smtClean="0">
                    <a:solidFill>
                      <a:srgbClr val="017AB5"/>
                    </a:solidFill>
                    <a:latin typeface="Helvetica LT Std Light" charset="0"/>
                    <a:ea typeface="Helvetica LT Std Light" charset="0"/>
                    <a:cs typeface="Helvetica LT Std Light" charset="0"/>
                  </a:rPr>
                  <a:t>reputação</a:t>
                </a:r>
                <a:endParaRPr lang="en-US" sz="800" dirty="0">
                  <a:solidFill>
                    <a:srgbClr val="017AB5"/>
                  </a:solidFill>
                  <a:latin typeface="Helvetica LT Std Light" charset="0"/>
                  <a:ea typeface="Helvetica LT Std Light" charset="0"/>
                  <a:cs typeface="Helvetica LT Std Light" charset="0"/>
                </a:endParaRPr>
              </a:p>
            </p:txBody>
          </p:sp>
          <p:sp>
            <p:nvSpPr>
              <p:cNvPr id="271" name="Hexagon 270"/>
              <p:cNvSpPr/>
              <p:nvPr/>
            </p:nvSpPr>
            <p:spPr bwMode="auto">
              <a:xfrm flipV="1">
                <a:off x="5672639" y="1447862"/>
                <a:ext cx="633974" cy="546527"/>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40" name="Group 139"/>
            <p:cNvGrpSpPr/>
            <p:nvPr/>
          </p:nvGrpSpPr>
          <p:grpSpPr>
            <a:xfrm>
              <a:off x="9459279" y="2117376"/>
              <a:ext cx="1602374" cy="1676836"/>
              <a:chOff x="6724273" y="1434409"/>
              <a:chExt cx="736633" cy="770864"/>
            </a:xfrm>
          </p:grpSpPr>
          <p:cxnSp>
            <p:nvCxnSpPr>
              <p:cNvPr id="276" name="Straight Connector 275"/>
              <p:cNvCxnSpPr>
                <a:stCxn id="278" idx="4"/>
                <a:endCxn id="259" idx="1"/>
              </p:cNvCxnSpPr>
              <p:nvPr/>
            </p:nvCxnSpPr>
            <p:spPr bwMode="auto">
              <a:xfrm flipH="1">
                <a:off x="6780388" y="1980936"/>
                <a:ext cx="122266" cy="224337"/>
              </a:xfrm>
              <a:prstGeom prst="line">
                <a:avLst/>
              </a:prstGeom>
              <a:noFill/>
              <a:ln w="25400" cap="flat" cmpd="sng" algn="ctr">
                <a:solidFill>
                  <a:srgbClr val="017AB5"/>
                </a:solidFill>
                <a:prstDash val="solid"/>
                <a:round/>
                <a:headEnd type="none" w="med" len="med"/>
                <a:tailEnd type="none" w="med" len="med"/>
              </a:ln>
              <a:effectLst/>
            </p:spPr>
          </p:cxnSp>
          <p:sp>
            <p:nvSpPr>
              <p:cNvPr id="277" name="TextBox 276"/>
              <p:cNvSpPr txBox="1"/>
              <p:nvPr/>
            </p:nvSpPr>
            <p:spPr>
              <a:xfrm>
                <a:off x="6724273" y="1538984"/>
                <a:ext cx="736633" cy="403283"/>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smtClean="0">
                    <a:solidFill>
                      <a:srgbClr val="017AB5"/>
                    </a:solidFill>
                    <a:latin typeface="Helvetica LT Std Light" charset="0"/>
                    <a:ea typeface="Helvetica LT Std Light" charset="0"/>
                    <a:cs typeface="Helvetica LT Std Light" charset="0"/>
                  </a:rPr>
                  <a:t>Capital social</a:t>
                </a:r>
                <a:endParaRPr lang="en-US" sz="1000" dirty="0">
                  <a:solidFill>
                    <a:srgbClr val="017AB5"/>
                  </a:solidFill>
                  <a:latin typeface="Helvetica LT Std Light" charset="0"/>
                  <a:ea typeface="Helvetica LT Std Light" charset="0"/>
                  <a:cs typeface="Helvetica LT Std Light" charset="0"/>
                </a:endParaRPr>
              </a:p>
            </p:txBody>
          </p:sp>
          <p:sp>
            <p:nvSpPr>
              <p:cNvPr id="278" name="Hexagon 277"/>
              <p:cNvSpPr/>
              <p:nvPr/>
            </p:nvSpPr>
            <p:spPr bwMode="auto">
              <a:xfrm flipV="1">
                <a:off x="6766022" y="1434409"/>
                <a:ext cx="633974" cy="546527"/>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grpSp>
        <p:nvGrpSpPr>
          <p:cNvPr id="5" name="Group 4"/>
          <p:cNvGrpSpPr/>
          <p:nvPr/>
        </p:nvGrpSpPr>
        <p:grpSpPr>
          <a:xfrm>
            <a:off x="6952350" y="3698576"/>
            <a:ext cx="2603935" cy="2580877"/>
            <a:chOff x="13906508" y="7397221"/>
            <a:chExt cx="5208548" cy="5162428"/>
          </a:xfrm>
        </p:grpSpPr>
        <p:grpSp>
          <p:nvGrpSpPr>
            <p:cNvPr id="430" name="Group 429"/>
            <p:cNvGrpSpPr/>
            <p:nvPr/>
          </p:nvGrpSpPr>
          <p:grpSpPr>
            <a:xfrm>
              <a:off x="14396056" y="7397221"/>
              <a:ext cx="2150298" cy="2372890"/>
              <a:chOff x="7197234" y="3698610"/>
              <a:chExt cx="1075149" cy="1186445"/>
            </a:xfrm>
          </p:grpSpPr>
          <p:sp>
            <p:nvSpPr>
              <p:cNvPr id="501" name="TextBox 500"/>
              <p:cNvSpPr txBox="1"/>
              <p:nvPr/>
            </p:nvSpPr>
            <p:spPr>
              <a:xfrm>
                <a:off x="7197234" y="4199768"/>
                <a:ext cx="1075149" cy="61360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100" dirty="0">
                    <a:solidFill>
                      <a:srgbClr val="017AB5"/>
                    </a:solidFill>
                    <a:latin typeface="Helvetica LT Std Light" charset="0"/>
                    <a:ea typeface="Helvetica LT Std Light" charset="0"/>
                    <a:cs typeface="Helvetica LT Std Light" charset="0"/>
                  </a:rPr>
                  <a:t>Other</a:t>
                </a:r>
              </a:p>
              <a:p>
                <a:pPr algn="ctr"/>
                <a:r>
                  <a:rPr lang="en-US" sz="1100" dirty="0">
                    <a:solidFill>
                      <a:srgbClr val="017AB5"/>
                    </a:solidFill>
                    <a:latin typeface="Helvetica LT Std Light" charset="0"/>
                    <a:ea typeface="Helvetica LT Std Light" charset="0"/>
                    <a:cs typeface="Helvetica LT Std Light" charset="0"/>
                  </a:rPr>
                  <a:t>Financial</a:t>
                </a:r>
              </a:p>
              <a:p>
                <a:pPr algn="ctr"/>
                <a:r>
                  <a:rPr lang="en-US" sz="1100" dirty="0">
                    <a:solidFill>
                      <a:srgbClr val="017AB5"/>
                    </a:solidFill>
                    <a:latin typeface="Helvetica LT Std Light" charset="0"/>
                    <a:ea typeface="Helvetica LT Std Light" charset="0"/>
                    <a:cs typeface="Helvetica LT Std Light" charset="0"/>
                  </a:rPr>
                  <a:t>Assets</a:t>
                </a:r>
              </a:p>
            </p:txBody>
          </p:sp>
          <p:sp>
            <p:nvSpPr>
              <p:cNvPr id="502" name="Hexagon 501"/>
              <p:cNvSpPr/>
              <p:nvPr/>
            </p:nvSpPr>
            <p:spPr bwMode="auto">
              <a:xfrm>
                <a:off x="7268281" y="4086713"/>
                <a:ext cx="926077" cy="798342"/>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503" name="Straight Connector 502"/>
              <p:cNvCxnSpPr>
                <a:stCxn id="435" idx="1"/>
                <a:endCxn id="502" idx="4"/>
              </p:cNvCxnSpPr>
              <p:nvPr/>
            </p:nvCxnSpPr>
            <p:spPr bwMode="auto">
              <a:xfrm>
                <a:off x="7234113" y="3698610"/>
                <a:ext cx="233753" cy="388103"/>
              </a:xfrm>
              <a:prstGeom prst="line">
                <a:avLst/>
              </a:prstGeom>
              <a:noFill/>
              <a:ln w="25400" cap="flat" cmpd="sng" algn="ctr">
                <a:solidFill>
                  <a:srgbClr val="017AB5"/>
                </a:solidFill>
                <a:prstDash val="solid"/>
                <a:round/>
                <a:headEnd type="none" w="med" len="med"/>
                <a:tailEnd type="none" w="med" len="med"/>
              </a:ln>
              <a:effectLst/>
            </p:spPr>
          </p:cxnSp>
        </p:grpSp>
        <p:grpSp>
          <p:nvGrpSpPr>
            <p:cNvPr id="210" name="Group 209"/>
            <p:cNvGrpSpPr/>
            <p:nvPr/>
          </p:nvGrpSpPr>
          <p:grpSpPr>
            <a:xfrm>
              <a:off x="16621618" y="8704566"/>
              <a:ext cx="1602374" cy="990488"/>
              <a:chOff x="10016896" y="4462629"/>
              <a:chExt cx="736633" cy="455341"/>
            </a:xfrm>
          </p:grpSpPr>
          <p:sp>
            <p:nvSpPr>
              <p:cNvPr id="581" name="TextBox 580"/>
              <p:cNvSpPr txBox="1"/>
              <p:nvPr/>
            </p:nvSpPr>
            <p:spPr>
              <a:xfrm>
                <a:off x="10016896" y="4608960"/>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a:solidFill>
                      <a:srgbClr val="017AB5"/>
                    </a:solidFill>
                    <a:latin typeface="Helvetica LT Std Light" charset="0"/>
                    <a:ea typeface="Helvetica LT Std Light" charset="0"/>
                    <a:cs typeface="Helvetica LT Std Light" charset="0"/>
                  </a:rPr>
                  <a:t>Bonds</a:t>
                </a:r>
              </a:p>
            </p:txBody>
          </p:sp>
          <p:sp>
            <p:nvSpPr>
              <p:cNvPr id="580" name="Hexagon 579"/>
              <p:cNvSpPr/>
              <p:nvPr/>
            </p:nvSpPr>
            <p:spPr bwMode="auto">
              <a:xfrm>
                <a:off x="10112296" y="4462629"/>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279" name="Group 278"/>
            <p:cNvGrpSpPr/>
            <p:nvPr/>
          </p:nvGrpSpPr>
          <p:grpSpPr>
            <a:xfrm>
              <a:off x="16645142" y="9693212"/>
              <a:ext cx="1602374" cy="990488"/>
              <a:chOff x="10027710" y="4917122"/>
              <a:chExt cx="736633" cy="455341"/>
            </a:xfrm>
          </p:grpSpPr>
          <p:sp>
            <p:nvSpPr>
              <p:cNvPr id="212" name="TextBox 211"/>
              <p:cNvSpPr txBox="1"/>
              <p:nvPr/>
            </p:nvSpPr>
            <p:spPr>
              <a:xfrm>
                <a:off x="10027710" y="5051553"/>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a:solidFill>
                      <a:srgbClr val="017AB5"/>
                    </a:solidFill>
                    <a:latin typeface="Helvetica LT Std Light" charset="0"/>
                    <a:ea typeface="Helvetica LT Std Light" charset="0"/>
                    <a:cs typeface="Helvetica LT Std Light" charset="0"/>
                  </a:rPr>
                  <a:t>Stocks</a:t>
                </a:r>
              </a:p>
            </p:txBody>
          </p:sp>
          <p:sp>
            <p:nvSpPr>
              <p:cNvPr id="213" name="Hexagon 212"/>
              <p:cNvSpPr/>
              <p:nvPr/>
            </p:nvSpPr>
            <p:spPr bwMode="auto">
              <a:xfrm>
                <a:off x="10112731" y="4917122"/>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284" name="Group 283"/>
            <p:cNvGrpSpPr/>
            <p:nvPr/>
          </p:nvGrpSpPr>
          <p:grpSpPr>
            <a:xfrm>
              <a:off x="14811500" y="10671182"/>
              <a:ext cx="1602374" cy="990488"/>
              <a:chOff x="9184760" y="5366708"/>
              <a:chExt cx="736633" cy="455341"/>
            </a:xfrm>
          </p:grpSpPr>
          <p:sp>
            <p:nvSpPr>
              <p:cNvPr id="216" name="TextBox 215"/>
              <p:cNvSpPr txBox="1"/>
              <p:nvPr/>
            </p:nvSpPr>
            <p:spPr>
              <a:xfrm>
                <a:off x="9184760" y="5499840"/>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a:solidFill>
                      <a:srgbClr val="017AB5"/>
                    </a:solidFill>
                    <a:latin typeface="Helvetica LT Std Light" charset="0"/>
                    <a:ea typeface="Helvetica LT Std Light" charset="0"/>
                    <a:cs typeface="Helvetica LT Std Light" charset="0"/>
                  </a:rPr>
                  <a:t>Swaps</a:t>
                </a:r>
              </a:p>
            </p:txBody>
          </p:sp>
          <p:sp>
            <p:nvSpPr>
              <p:cNvPr id="217" name="Hexagon 216"/>
              <p:cNvSpPr/>
              <p:nvPr/>
            </p:nvSpPr>
            <p:spPr bwMode="auto">
              <a:xfrm>
                <a:off x="9280160" y="5366708"/>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72" name="Group 171"/>
            <p:cNvGrpSpPr/>
            <p:nvPr/>
          </p:nvGrpSpPr>
          <p:grpSpPr>
            <a:xfrm>
              <a:off x="17512682" y="9205955"/>
              <a:ext cx="1602374" cy="990488"/>
              <a:chOff x="10015823" y="4010725"/>
              <a:chExt cx="736633" cy="455341"/>
            </a:xfrm>
          </p:grpSpPr>
          <p:sp>
            <p:nvSpPr>
              <p:cNvPr id="219" name="TextBox 218"/>
              <p:cNvSpPr txBox="1"/>
              <p:nvPr/>
            </p:nvSpPr>
            <p:spPr>
              <a:xfrm>
                <a:off x="10015823" y="4165764"/>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751" dirty="0">
                    <a:solidFill>
                      <a:srgbClr val="017AB5"/>
                    </a:solidFill>
                    <a:latin typeface="Helvetica LT Std Light" charset="0"/>
                    <a:ea typeface="Helvetica LT Std Light" charset="0"/>
                    <a:cs typeface="Helvetica LT Std Light" charset="0"/>
                  </a:rPr>
                  <a:t>Premiums</a:t>
                </a:r>
              </a:p>
            </p:txBody>
          </p:sp>
          <p:sp>
            <p:nvSpPr>
              <p:cNvPr id="220" name="Hexagon 219"/>
              <p:cNvSpPr/>
              <p:nvPr/>
            </p:nvSpPr>
            <p:spPr bwMode="auto">
              <a:xfrm>
                <a:off x="10112294" y="4010725"/>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285" name="Group 284"/>
            <p:cNvGrpSpPr/>
            <p:nvPr/>
          </p:nvGrpSpPr>
          <p:grpSpPr>
            <a:xfrm>
              <a:off x="13906508" y="10176220"/>
              <a:ext cx="1602374" cy="990488"/>
              <a:chOff x="8768723" y="5139168"/>
              <a:chExt cx="736633" cy="455341"/>
            </a:xfrm>
          </p:grpSpPr>
          <p:sp>
            <p:nvSpPr>
              <p:cNvPr id="222" name="TextBox 221"/>
              <p:cNvSpPr txBox="1"/>
              <p:nvPr/>
            </p:nvSpPr>
            <p:spPr>
              <a:xfrm>
                <a:off x="8768723" y="5283978"/>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a:solidFill>
                      <a:srgbClr val="017AB5"/>
                    </a:solidFill>
                    <a:latin typeface="Helvetica LT Std Light" charset="0"/>
                    <a:ea typeface="Helvetica LT Std Light" charset="0"/>
                    <a:cs typeface="Helvetica LT Std Light" charset="0"/>
                  </a:rPr>
                  <a:t>Other</a:t>
                </a:r>
              </a:p>
            </p:txBody>
          </p:sp>
          <p:sp>
            <p:nvSpPr>
              <p:cNvPr id="223" name="Hexagon 222"/>
              <p:cNvSpPr/>
              <p:nvPr/>
            </p:nvSpPr>
            <p:spPr bwMode="auto">
              <a:xfrm>
                <a:off x="8864122" y="5139168"/>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282" name="Group 281"/>
            <p:cNvGrpSpPr/>
            <p:nvPr/>
          </p:nvGrpSpPr>
          <p:grpSpPr>
            <a:xfrm>
              <a:off x="15717358" y="9770107"/>
              <a:ext cx="1602374" cy="1396602"/>
              <a:chOff x="9601195" y="4952472"/>
              <a:chExt cx="736633" cy="642037"/>
            </a:xfrm>
          </p:grpSpPr>
          <p:sp>
            <p:nvSpPr>
              <p:cNvPr id="591" name="TextBox 590"/>
              <p:cNvSpPr txBox="1"/>
              <p:nvPr/>
            </p:nvSpPr>
            <p:spPr>
              <a:xfrm>
                <a:off x="9601195" y="5280535"/>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900" dirty="0">
                    <a:solidFill>
                      <a:srgbClr val="017AB5"/>
                    </a:solidFill>
                    <a:latin typeface="Helvetica LT Std Light" charset="0"/>
                    <a:ea typeface="Helvetica LT Std Light" charset="0"/>
                    <a:cs typeface="Helvetica LT Std Light" charset="0"/>
                  </a:rPr>
                  <a:t>Futures</a:t>
                </a:r>
              </a:p>
            </p:txBody>
          </p:sp>
          <p:sp>
            <p:nvSpPr>
              <p:cNvPr id="592" name="Hexagon 591"/>
              <p:cNvSpPr/>
              <p:nvPr/>
            </p:nvSpPr>
            <p:spPr bwMode="auto">
              <a:xfrm>
                <a:off x="9696595" y="5139168"/>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224" name="Straight Connector 223"/>
              <p:cNvCxnSpPr>
                <a:stCxn id="592" idx="4"/>
                <a:endCxn id="502" idx="1"/>
              </p:cNvCxnSpPr>
              <p:nvPr/>
            </p:nvCxnSpPr>
            <p:spPr bwMode="auto">
              <a:xfrm flipH="1" flipV="1">
                <a:off x="9727053" y="4952472"/>
                <a:ext cx="83377" cy="186696"/>
              </a:xfrm>
              <a:prstGeom prst="line">
                <a:avLst/>
              </a:prstGeom>
              <a:noFill/>
              <a:ln w="25400" cap="flat" cmpd="sng" algn="ctr">
                <a:solidFill>
                  <a:srgbClr val="017AB5"/>
                </a:solidFill>
                <a:prstDash val="solid"/>
                <a:round/>
                <a:headEnd type="none" w="med" len="med"/>
                <a:tailEnd type="none" w="med" len="med"/>
              </a:ln>
              <a:effectLst/>
            </p:spPr>
          </p:cxnSp>
        </p:grpSp>
        <p:grpSp>
          <p:nvGrpSpPr>
            <p:cNvPr id="286" name="Group 285"/>
            <p:cNvGrpSpPr/>
            <p:nvPr/>
          </p:nvGrpSpPr>
          <p:grpSpPr>
            <a:xfrm>
              <a:off x="14704774" y="11661669"/>
              <a:ext cx="561870" cy="897980"/>
              <a:chOff x="9135695" y="5822052"/>
              <a:chExt cx="258299" cy="412814"/>
            </a:xfrm>
          </p:grpSpPr>
          <p:cxnSp>
            <p:nvCxnSpPr>
              <p:cNvPr id="233" name="Straight Connector 232"/>
              <p:cNvCxnSpPr>
                <a:stCxn id="217" idx="2"/>
                <a:endCxn id="234" idx="3"/>
              </p:cNvCxnSpPr>
              <p:nvPr/>
            </p:nvCxnSpPr>
            <p:spPr bwMode="auto">
              <a:xfrm flipH="1">
                <a:off x="9324736" y="5822052"/>
                <a:ext cx="69258" cy="135222"/>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sp>
            <p:nvSpPr>
              <p:cNvPr id="234" name="Hexagon 233"/>
              <p:cNvSpPr/>
              <p:nvPr/>
            </p:nvSpPr>
            <p:spPr bwMode="auto">
              <a:xfrm rot="6938881">
                <a:off x="9115559" y="5963026"/>
                <a:ext cx="291976" cy="251704"/>
              </a:xfrm>
              <a:prstGeom prst="hexagon">
                <a:avLst/>
              </a:prstGeom>
              <a:noFill/>
              <a:ln w="12700" algn="ctr">
                <a:solidFill>
                  <a:schemeClr val="bg1">
                    <a:lumMod val="85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70" name="Group 169"/>
            <p:cNvGrpSpPr/>
            <p:nvPr/>
          </p:nvGrpSpPr>
          <p:grpSpPr>
            <a:xfrm>
              <a:off x="17500311" y="10206027"/>
              <a:ext cx="1602374" cy="990488"/>
              <a:chOff x="10430931" y="4246209"/>
              <a:chExt cx="736633" cy="455341"/>
            </a:xfrm>
          </p:grpSpPr>
          <p:sp>
            <p:nvSpPr>
              <p:cNvPr id="254" name="TextBox 253"/>
              <p:cNvSpPr txBox="1"/>
              <p:nvPr/>
            </p:nvSpPr>
            <p:spPr>
              <a:xfrm>
                <a:off x="10430931" y="4398657"/>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651" dirty="0">
                    <a:solidFill>
                      <a:srgbClr val="017AB5"/>
                    </a:solidFill>
                    <a:latin typeface="Helvetica LT Std Light" charset="0"/>
                    <a:ea typeface="Helvetica LT Std Light" charset="0"/>
                    <a:cs typeface="Helvetica LT Std Light" charset="0"/>
                  </a:rPr>
                  <a:t>Receivables</a:t>
                </a:r>
              </a:p>
            </p:txBody>
          </p:sp>
          <p:sp>
            <p:nvSpPr>
              <p:cNvPr id="255" name="Hexagon 254"/>
              <p:cNvSpPr/>
              <p:nvPr/>
            </p:nvSpPr>
            <p:spPr bwMode="auto">
              <a:xfrm>
                <a:off x="10531767" y="4246209"/>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36" name="Group 135"/>
            <p:cNvGrpSpPr/>
            <p:nvPr/>
          </p:nvGrpSpPr>
          <p:grpSpPr>
            <a:xfrm>
              <a:off x="16601428" y="10680930"/>
              <a:ext cx="1602374" cy="990488"/>
              <a:chOff x="10440069" y="4246209"/>
              <a:chExt cx="736633" cy="455341"/>
            </a:xfrm>
          </p:grpSpPr>
          <p:sp>
            <p:nvSpPr>
              <p:cNvPr id="137" name="TextBox 136"/>
              <p:cNvSpPr txBox="1"/>
              <p:nvPr/>
            </p:nvSpPr>
            <p:spPr>
              <a:xfrm>
                <a:off x="10440069" y="4389519"/>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a:solidFill>
                      <a:srgbClr val="017AB5"/>
                    </a:solidFill>
                    <a:latin typeface="Helvetica LT Std Light" charset="0"/>
                    <a:ea typeface="Helvetica LT Std Light" charset="0"/>
                    <a:cs typeface="Helvetica LT Std Light" charset="0"/>
                  </a:rPr>
                  <a:t>IOUs</a:t>
                </a:r>
                <a:endParaRPr lang="en-US" sz="1000" dirty="0">
                  <a:solidFill>
                    <a:srgbClr val="017AB5"/>
                  </a:solidFill>
                  <a:latin typeface="Helvetica LT Std Light" charset="0"/>
                  <a:ea typeface="Helvetica LT Std Light" charset="0"/>
                  <a:cs typeface="Helvetica LT Std Light" charset="0"/>
                </a:endParaRPr>
              </a:p>
            </p:txBody>
          </p:sp>
          <p:sp>
            <p:nvSpPr>
              <p:cNvPr id="142" name="Hexagon 141"/>
              <p:cNvSpPr/>
              <p:nvPr/>
            </p:nvSpPr>
            <p:spPr bwMode="auto">
              <a:xfrm>
                <a:off x="10547692" y="4246209"/>
                <a:ext cx="512270"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grpSp>
        <p:nvGrpSpPr>
          <p:cNvPr id="4" name="Group 3"/>
          <p:cNvGrpSpPr/>
          <p:nvPr/>
        </p:nvGrpSpPr>
        <p:grpSpPr>
          <a:xfrm>
            <a:off x="7578984" y="1958134"/>
            <a:ext cx="2245922" cy="2147257"/>
            <a:chOff x="15159938" y="3915882"/>
            <a:chExt cx="4492428" cy="4295075"/>
          </a:xfrm>
        </p:grpSpPr>
        <p:grpSp>
          <p:nvGrpSpPr>
            <p:cNvPr id="169" name="Group 168"/>
            <p:cNvGrpSpPr/>
            <p:nvPr/>
          </p:nvGrpSpPr>
          <p:grpSpPr>
            <a:xfrm>
              <a:off x="15159938" y="5220770"/>
              <a:ext cx="2791125" cy="1596684"/>
              <a:chOff x="9344941" y="2861081"/>
              <a:chExt cx="1283117" cy="734017"/>
            </a:xfrm>
          </p:grpSpPr>
          <p:sp>
            <p:nvSpPr>
              <p:cNvPr id="507" name="TextBox 506"/>
              <p:cNvSpPr txBox="1"/>
              <p:nvPr/>
            </p:nvSpPr>
            <p:spPr>
              <a:xfrm>
                <a:off x="9650504" y="3139053"/>
                <a:ext cx="977554" cy="307111"/>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100" dirty="0" err="1" smtClean="0">
                    <a:solidFill>
                      <a:srgbClr val="017AB5"/>
                    </a:solidFill>
                    <a:latin typeface="Helvetica LT Std Light" charset="0"/>
                    <a:ea typeface="Helvetica LT Std Light" charset="0"/>
                    <a:cs typeface="Helvetica LT Std Light" charset="0"/>
                  </a:rPr>
                  <a:t>Contratos</a:t>
                </a:r>
                <a:endParaRPr lang="en-US" sz="1100" dirty="0">
                  <a:solidFill>
                    <a:srgbClr val="017AB5"/>
                  </a:solidFill>
                  <a:latin typeface="Helvetica LT Std Light" charset="0"/>
                  <a:ea typeface="Helvetica LT Std Light" charset="0"/>
                  <a:cs typeface="Helvetica LT Std Light" charset="0"/>
                </a:endParaRPr>
              </a:p>
            </p:txBody>
          </p:sp>
          <p:sp>
            <p:nvSpPr>
              <p:cNvPr id="508" name="Hexagon 507"/>
              <p:cNvSpPr/>
              <p:nvPr/>
            </p:nvSpPr>
            <p:spPr bwMode="auto">
              <a:xfrm>
                <a:off x="9695980" y="2861081"/>
                <a:ext cx="851461" cy="734017"/>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509" name="Straight Connector 508"/>
              <p:cNvCxnSpPr>
                <a:stCxn id="435" idx="0"/>
                <a:endCxn id="508" idx="3"/>
              </p:cNvCxnSpPr>
              <p:nvPr/>
            </p:nvCxnSpPr>
            <p:spPr bwMode="auto">
              <a:xfrm>
                <a:off x="9344941" y="3227108"/>
                <a:ext cx="351039" cy="983"/>
              </a:xfrm>
              <a:prstGeom prst="line">
                <a:avLst/>
              </a:prstGeom>
              <a:noFill/>
              <a:ln w="25400" cap="flat" cmpd="sng" algn="ctr">
                <a:solidFill>
                  <a:srgbClr val="017AB5"/>
                </a:solidFill>
                <a:prstDash val="solid"/>
                <a:round/>
                <a:headEnd type="none" w="med" len="med"/>
                <a:tailEnd type="none" w="med" len="med"/>
              </a:ln>
              <a:effectLst/>
            </p:spPr>
          </p:cxnSp>
        </p:grpSp>
        <p:grpSp>
          <p:nvGrpSpPr>
            <p:cNvPr id="164" name="Group 163"/>
            <p:cNvGrpSpPr/>
            <p:nvPr/>
          </p:nvGrpSpPr>
          <p:grpSpPr>
            <a:xfrm>
              <a:off x="17775714" y="5537448"/>
              <a:ext cx="1876652" cy="990488"/>
              <a:chOff x="10547449" y="3006662"/>
              <a:chExt cx="862722" cy="455341"/>
            </a:xfrm>
          </p:grpSpPr>
          <p:sp>
            <p:nvSpPr>
              <p:cNvPr id="192" name="TextBox 191"/>
              <p:cNvSpPr txBox="1"/>
              <p:nvPr/>
            </p:nvSpPr>
            <p:spPr>
              <a:xfrm>
                <a:off x="10673538" y="3010070"/>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smtClean="0">
                    <a:solidFill>
                      <a:srgbClr val="017AB5"/>
                    </a:solidFill>
                    <a:latin typeface="Helvetica LT Std Light" charset="0"/>
                    <a:ea typeface="Helvetica LT Std Light" charset="0"/>
                    <a:cs typeface="Helvetica LT Std Light" charset="0"/>
                  </a:rPr>
                  <a:t>Atos </a:t>
                </a:r>
                <a:r>
                  <a:rPr lang="en-US" sz="1000" dirty="0" err="1" smtClean="0">
                    <a:solidFill>
                      <a:srgbClr val="017AB5"/>
                    </a:solidFill>
                    <a:latin typeface="Helvetica LT Std Light" charset="0"/>
                    <a:ea typeface="Helvetica LT Std Light" charset="0"/>
                    <a:cs typeface="Helvetica LT Std Light" charset="0"/>
                  </a:rPr>
                  <a:t>Jurídicos</a:t>
                </a:r>
                <a:endParaRPr lang="en-US" sz="1000" dirty="0">
                  <a:solidFill>
                    <a:srgbClr val="017AB5"/>
                  </a:solidFill>
                  <a:latin typeface="Helvetica LT Std Light" charset="0"/>
                  <a:ea typeface="Helvetica LT Std Light" charset="0"/>
                  <a:cs typeface="Helvetica LT Std Light" charset="0"/>
                </a:endParaRPr>
              </a:p>
            </p:txBody>
          </p:sp>
          <p:sp>
            <p:nvSpPr>
              <p:cNvPr id="193" name="Hexagon 192"/>
              <p:cNvSpPr/>
              <p:nvPr/>
            </p:nvSpPr>
            <p:spPr bwMode="auto">
              <a:xfrm>
                <a:off x="10778181" y="3006662"/>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194" name="Straight Connector 193"/>
              <p:cNvCxnSpPr>
                <a:stCxn id="508" idx="0"/>
                <a:endCxn id="193" idx="3"/>
              </p:cNvCxnSpPr>
              <p:nvPr/>
            </p:nvCxnSpPr>
            <p:spPr bwMode="auto">
              <a:xfrm>
                <a:off x="10547449" y="3228090"/>
                <a:ext cx="230732" cy="6243"/>
              </a:xfrm>
              <a:prstGeom prst="line">
                <a:avLst/>
              </a:prstGeom>
              <a:noFill/>
              <a:ln w="25400" cap="flat" cmpd="sng" algn="ctr">
                <a:solidFill>
                  <a:srgbClr val="017AB5"/>
                </a:solidFill>
                <a:prstDash val="solid"/>
                <a:round/>
                <a:headEnd type="none" w="med" len="med"/>
                <a:tailEnd type="none" w="med" len="med"/>
              </a:ln>
              <a:effectLst/>
            </p:spPr>
          </p:cxnSp>
        </p:grpSp>
        <p:grpSp>
          <p:nvGrpSpPr>
            <p:cNvPr id="166" name="Group 165"/>
            <p:cNvGrpSpPr/>
            <p:nvPr/>
          </p:nvGrpSpPr>
          <p:grpSpPr>
            <a:xfrm>
              <a:off x="17336714" y="3915882"/>
              <a:ext cx="1189282" cy="1304892"/>
              <a:chOff x="10345635" y="2261206"/>
              <a:chExt cx="546729" cy="599876"/>
            </a:xfrm>
          </p:grpSpPr>
          <p:sp>
            <p:nvSpPr>
              <p:cNvPr id="196" name="TextBox 195"/>
              <p:cNvSpPr txBox="1"/>
              <p:nvPr/>
            </p:nvSpPr>
            <p:spPr>
              <a:xfrm>
                <a:off x="10345635" y="2372074"/>
                <a:ext cx="546729" cy="261083"/>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650" dirty="0" err="1" smtClean="0">
                    <a:solidFill>
                      <a:srgbClr val="017AB5"/>
                    </a:solidFill>
                    <a:latin typeface="Helvetica LT Std Light" charset="0"/>
                    <a:ea typeface="Helvetica LT Std Light" charset="0"/>
                    <a:cs typeface="Helvetica LT Std Light" charset="0"/>
                  </a:rPr>
                  <a:t>Legalidade</a:t>
                </a:r>
                <a:endParaRPr lang="en-US" sz="650" dirty="0">
                  <a:solidFill>
                    <a:srgbClr val="017AB5"/>
                  </a:solidFill>
                  <a:latin typeface="Helvetica LT Std Light" charset="0"/>
                  <a:ea typeface="Helvetica LT Std Light" charset="0"/>
                  <a:cs typeface="Helvetica LT Std Light" charset="0"/>
                </a:endParaRPr>
              </a:p>
            </p:txBody>
          </p:sp>
          <p:sp>
            <p:nvSpPr>
              <p:cNvPr id="197" name="Hexagon 196"/>
              <p:cNvSpPr/>
              <p:nvPr/>
            </p:nvSpPr>
            <p:spPr bwMode="auto">
              <a:xfrm>
                <a:off x="10345635" y="2261206"/>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198" name="Straight Connector 197"/>
              <p:cNvCxnSpPr>
                <a:stCxn id="508" idx="5"/>
                <a:endCxn id="197" idx="2"/>
              </p:cNvCxnSpPr>
              <p:nvPr/>
            </p:nvCxnSpPr>
            <p:spPr bwMode="auto">
              <a:xfrm flipV="1">
                <a:off x="10363939" y="2716547"/>
                <a:ext cx="95531" cy="144535"/>
              </a:xfrm>
              <a:prstGeom prst="line">
                <a:avLst/>
              </a:prstGeom>
              <a:noFill/>
              <a:ln w="25400" cap="flat" cmpd="sng" algn="ctr">
                <a:solidFill>
                  <a:srgbClr val="017AB5"/>
                </a:solidFill>
                <a:prstDash val="solid"/>
                <a:round/>
                <a:headEnd type="none" w="med" len="med"/>
                <a:tailEnd type="none" w="med" len="med"/>
              </a:ln>
              <a:effectLst/>
            </p:spPr>
          </p:cxnSp>
        </p:grpSp>
        <p:grpSp>
          <p:nvGrpSpPr>
            <p:cNvPr id="143" name="Group 142"/>
            <p:cNvGrpSpPr/>
            <p:nvPr/>
          </p:nvGrpSpPr>
          <p:grpSpPr>
            <a:xfrm>
              <a:off x="17160588" y="6817455"/>
              <a:ext cx="1602374" cy="1393502"/>
              <a:chOff x="10724371" y="2821391"/>
              <a:chExt cx="736633" cy="640612"/>
            </a:xfrm>
          </p:grpSpPr>
          <p:sp>
            <p:nvSpPr>
              <p:cNvPr id="144" name="TextBox 143"/>
              <p:cNvSpPr txBox="1"/>
              <p:nvPr/>
            </p:nvSpPr>
            <p:spPr>
              <a:xfrm>
                <a:off x="10724371" y="3149116"/>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900" dirty="0" err="1" smtClean="0">
                    <a:solidFill>
                      <a:srgbClr val="017AB5"/>
                    </a:solidFill>
                    <a:latin typeface="Helvetica LT Std Light" charset="0"/>
                    <a:ea typeface="Helvetica LT Std Light" charset="0"/>
                    <a:cs typeface="Helvetica LT Std Light" charset="0"/>
                  </a:rPr>
                  <a:t>Particularidades</a:t>
                </a:r>
                <a:endParaRPr lang="en-US" sz="900" dirty="0">
                  <a:solidFill>
                    <a:srgbClr val="017AB5"/>
                  </a:solidFill>
                  <a:latin typeface="Helvetica LT Std Light" charset="0"/>
                  <a:ea typeface="Helvetica LT Std Light" charset="0"/>
                  <a:cs typeface="Helvetica LT Std Light" charset="0"/>
                </a:endParaRPr>
              </a:p>
            </p:txBody>
          </p:sp>
          <p:sp>
            <p:nvSpPr>
              <p:cNvPr id="146" name="Hexagon 145"/>
              <p:cNvSpPr/>
              <p:nvPr/>
            </p:nvSpPr>
            <p:spPr bwMode="auto">
              <a:xfrm>
                <a:off x="10823871" y="3006662"/>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147" name="Straight Connector 146"/>
              <p:cNvCxnSpPr>
                <a:stCxn id="508" idx="1"/>
                <a:endCxn id="146" idx="4"/>
              </p:cNvCxnSpPr>
              <p:nvPr/>
            </p:nvCxnSpPr>
            <p:spPr bwMode="auto">
              <a:xfrm>
                <a:off x="10823640" y="2821391"/>
                <a:ext cx="114066" cy="185272"/>
              </a:xfrm>
              <a:prstGeom prst="line">
                <a:avLst/>
              </a:prstGeom>
              <a:noFill/>
              <a:ln w="25400" cap="flat" cmpd="sng" algn="ctr">
                <a:solidFill>
                  <a:srgbClr val="017AB5"/>
                </a:solidFill>
                <a:prstDash val="solid"/>
                <a:round/>
                <a:headEnd type="none" w="med" len="med"/>
                <a:tailEnd type="none" w="med" len="med"/>
              </a:ln>
              <a:effectLst/>
            </p:spPr>
          </p:cxnSp>
        </p:grpSp>
      </p:grpSp>
      <p:sp>
        <p:nvSpPr>
          <p:cNvPr id="8" name="Title 7"/>
          <p:cNvSpPr>
            <a:spLocks noGrp="1"/>
          </p:cNvSpPr>
          <p:nvPr>
            <p:ph type="title"/>
          </p:nvPr>
        </p:nvSpPr>
        <p:spPr/>
        <p:txBody>
          <a:bodyPr/>
          <a:lstStyle/>
          <a:p>
            <a:r>
              <a:rPr lang="en-US" dirty="0" smtClean="0"/>
              <a:t>A Internet do Valor</a:t>
            </a:r>
            <a:endParaRPr lang="en-US" dirty="0"/>
          </a:p>
        </p:txBody>
      </p:sp>
      <p:pic>
        <p:nvPicPr>
          <p:cNvPr id="154" name="Imagem 1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27157557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8"/>
                                        </p:tgtEl>
                                        <p:attrNameLst>
                                          <p:attrName>style.visibility</p:attrName>
                                        </p:attrNameLst>
                                      </p:cBhvr>
                                      <p:to>
                                        <p:strVal val="visible"/>
                                      </p:to>
                                    </p:set>
                                    <p:animEffect transition="in" filter="fade">
                                      <p:cBhvr>
                                        <p:cTn id="7" dur="500"/>
                                        <p:tgtEl>
                                          <p:spTgt spid="14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87"/>
                                        </p:tgtEl>
                                        <p:attrNameLst>
                                          <p:attrName>style.visibility</p:attrName>
                                        </p:attrNameLst>
                                      </p:cBhvr>
                                      <p:to>
                                        <p:strVal val="visible"/>
                                      </p:to>
                                    </p:set>
                                    <p:animEffect transition="in" filter="fade">
                                      <p:cBhvr>
                                        <p:cTn id="27" dur="500"/>
                                        <p:tgtEl>
                                          <p:spTgt spid="28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35"/>
        <p:cNvGrpSpPr/>
        <p:nvPr/>
      </p:nvGrpSpPr>
      <p:grpSpPr>
        <a:xfrm>
          <a:off x="0" y="0"/>
          <a:ext cx="0" cy="0"/>
          <a:chOff x="0" y="0"/>
          <a:chExt cx="0" cy="0"/>
        </a:xfrm>
      </p:grpSpPr>
      <p:pic>
        <p:nvPicPr>
          <p:cNvPr id="7" name="Image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tângulo 1"/>
          <p:cNvSpPr/>
          <p:nvPr/>
        </p:nvSpPr>
        <p:spPr>
          <a:xfrm>
            <a:off x="6078828" y="0"/>
            <a:ext cx="6113172" cy="6858000"/>
          </a:xfrm>
          <a:prstGeom prst="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pt-BR"/>
          </a:p>
        </p:txBody>
      </p:sp>
      <p:sp>
        <p:nvSpPr>
          <p:cNvPr id="1336" name="Google Shape;1336;p100"/>
          <p:cNvSpPr txBox="1">
            <a:spLocks noGrp="1"/>
          </p:cNvSpPr>
          <p:nvPr>
            <p:ph type="title"/>
          </p:nvPr>
        </p:nvSpPr>
        <p:spPr>
          <a:xfrm>
            <a:off x="354000" y="2291000"/>
            <a:ext cx="5393600" cy="2276000"/>
          </a:xfrm>
          <a:prstGeom prst="rect">
            <a:avLst/>
          </a:prstGeom>
        </p:spPr>
        <p:txBody>
          <a:bodyPr spcFirstLastPara="1" vert="horz" wrap="square" lIns="121900" tIns="121900" rIns="121900" bIns="121900" rtlCol="0" anchor="ctr" anchorCtr="0">
            <a:noAutofit/>
          </a:bodyPr>
          <a:lstStyle/>
          <a:p>
            <a:r>
              <a:rPr lang="en" sz="5500" b="1" dirty="0">
                <a:latin typeface="Helvetica" panose="020B0604020202020204" pitchFamily="34" charset="0"/>
                <a:cs typeface="Helvetica" panose="020B0604020202020204" pitchFamily="34" charset="0"/>
              </a:rPr>
              <a:t>O que é blockchain</a:t>
            </a:r>
            <a:r>
              <a:rPr lang="en" sz="5500" b="1" dirty="0" smtClean="0">
                <a:latin typeface="Helvetica" panose="020B0604020202020204" pitchFamily="34" charset="0"/>
                <a:cs typeface="Helvetica" panose="020B0604020202020204" pitchFamily="34" charset="0"/>
              </a:rPr>
              <a:t>?</a:t>
            </a:r>
            <a:br>
              <a:rPr lang="en" sz="5500" b="1" dirty="0" smtClean="0">
                <a:latin typeface="Helvetica" panose="020B0604020202020204" pitchFamily="34" charset="0"/>
                <a:cs typeface="Helvetica" panose="020B0604020202020204" pitchFamily="34" charset="0"/>
              </a:rPr>
            </a:br>
            <a:endParaRPr sz="5500" b="1" dirty="0">
              <a:latin typeface="Helvetica" panose="020B0604020202020204" pitchFamily="34" charset="0"/>
              <a:cs typeface="Helvetica" panose="020B0604020202020204" pitchFamily="34" charset="0"/>
            </a:endParaRPr>
          </a:p>
        </p:txBody>
      </p:sp>
      <p:sp>
        <p:nvSpPr>
          <p:cNvPr id="1337" name="Google Shape;1337;p100"/>
          <p:cNvSpPr txBox="1">
            <a:spLocks noGrp="1"/>
          </p:cNvSpPr>
          <p:nvPr>
            <p:ph type="body" idx="2"/>
          </p:nvPr>
        </p:nvSpPr>
        <p:spPr>
          <a:xfrm>
            <a:off x="6577414" y="965600"/>
            <a:ext cx="5116000" cy="4926800"/>
          </a:xfrm>
          <a:prstGeom prst="rect">
            <a:avLst/>
          </a:prstGeom>
        </p:spPr>
        <p:txBody>
          <a:bodyPr spcFirstLastPara="1" vert="horz" wrap="square" lIns="121900" tIns="121900" rIns="121900" bIns="121900" rtlCol="0" anchor="ctr" anchorCtr="0">
            <a:noAutofit/>
          </a:bodyPr>
          <a:lstStyle/>
          <a:p>
            <a:r>
              <a:rPr lang="en" dirty="0">
                <a:latin typeface="Helvetica" panose="020B0604020202020204" pitchFamily="34" charset="0"/>
                <a:cs typeface="Helvetica" panose="020B0604020202020204" pitchFamily="34" charset="0"/>
              </a:rPr>
              <a:t>Estrutura de dados</a:t>
            </a:r>
            <a:endParaRPr dirty="0">
              <a:latin typeface="Helvetica" panose="020B0604020202020204" pitchFamily="34" charset="0"/>
              <a:cs typeface="Helvetica" panose="020B0604020202020204" pitchFamily="34" charset="0"/>
            </a:endParaRPr>
          </a:p>
          <a:p>
            <a:pPr>
              <a:spcBef>
                <a:spcPts val="2133"/>
              </a:spcBef>
              <a:spcAft>
                <a:spcPts val="2133"/>
              </a:spcAft>
            </a:pPr>
            <a:r>
              <a:rPr lang="en" dirty="0">
                <a:latin typeface="Helvetica" panose="020B0604020202020204" pitchFamily="34" charset="0"/>
                <a:cs typeface="Helvetica" panose="020B0604020202020204" pitchFamily="34" charset="0"/>
              </a:rPr>
              <a:t>Contabilidade de tripla </a:t>
            </a:r>
            <a:r>
              <a:rPr lang="en" dirty="0" smtClean="0">
                <a:latin typeface="Helvetica" panose="020B0604020202020204" pitchFamily="34" charset="0"/>
                <a:cs typeface="Helvetica" panose="020B0604020202020204" pitchFamily="34" charset="0"/>
              </a:rPr>
              <a:t>entrada</a:t>
            </a:r>
          </a:p>
          <a:p>
            <a:pPr>
              <a:spcBef>
                <a:spcPts val="2133"/>
              </a:spcBef>
              <a:spcAft>
                <a:spcPts val="2133"/>
              </a:spcAft>
            </a:pPr>
            <a:r>
              <a:rPr lang="en" dirty="0" smtClean="0">
                <a:latin typeface="Helvetica" panose="020B0604020202020204" pitchFamily="34" charset="0"/>
                <a:cs typeface="Helvetica" panose="020B0604020202020204" pitchFamily="34" charset="0"/>
              </a:rPr>
              <a:t>Criptografia Assimétrica </a:t>
            </a:r>
            <a:r>
              <a:rPr lang="en" dirty="0" smtClean="0">
                <a:solidFill>
                  <a:schemeClr val="accent4"/>
                </a:solidFill>
                <a:latin typeface="Helvetica" panose="020B0604020202020204" pitchFamily="34" charset="0"/>
                <a:cs typeface="Helvetica" panose="020B0604020202020204" pitchFamily="34" charset="0"/>
              </a:rPr>
              <a:t>(pública ou privada)</a:t>
            </a:r>
          </a:p>
          <a:p>
            <a:pPr>
              <a:spcBef>
                <a:spcPts val="2133"/>
              </a:spcBef>
              <a:spcAft>
                <a:spcPts val="2133"/>
              </a:spcAft>
            </a:pPr>
            <a:r>
              <a:rPr lang="en" dirty="0" smtClean="0">
                <a:solidFill>
                  <a:schemeClr val="bg1"/>
                </a:solidFill>
                <a:latin typeface="Helvetica" panose="020B0604020202020204" pitchFamily="34" charset="0"/>
                <a:cs typeface="Helvetica" panose="020B0604020202020204" pitchFamily="34" charset="0"/>
              </a:rPr>
              <a:t>Conteúdo do bloco* - </a:t>
            </a:r>
            <a:r>
              <a:rPr lang="en" dirty="0" smtClean="0">
                <a:solidFill>
                  <a:schemeClr val="accent4"/>
                </a:solidFill>
                <a:latin typeface="Helvetica" panose="020B0604020202020204" pitchFamily="34" charset="0"/>
                <a:cs typeface="Helvetica" panose="020B0604020202020204" pitchFamily="34" charset="0"/>
              </a:rPr>
              <a:t>(metadados; transações)</a:t>
            </a:r>
            <a:endParaRPr dirty="0">
              <a:solidFill>
                <a:schemeClr val="bg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1590342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41"/>
        <p:cNvGrpSpPr/>
        <p:nvPr/>
      </p:nvGrpSpPr>
      <p:grpSpPr>
        <a:xfrm>
          <a:off x="0" y="0"/>
          <a:ext cx="0" cy="0"/>
          <a:chOff x="0" y="0"/>
          <a:chExt cx="0" cy="0"/>
        </a:xfrm>
      </p:grpSpPr>
      <p:pic>
        <p:nvPicPr>
          <p:cNvPr id="1342" name="Google Shape;1342;p101"/>
          <p:cNvPicPr preferRelativeResize="0"/>
          <p:nvPr/>
        </p:nvPicPr>
        <p:blipFill>
          <a:blip r:embed="rId3">
            <a:alphaModFix/>
          </a:blip>
          <a:stretch>
            <a:fillRect/>
          </a:stretch>
        </p:blipFill>
        <p:spPr>
          <a:xfrm>
            <a:off x="0" y="6351"/>
            <a:ext cx="12192000" cy="6845300"/>
          </a:xfrm>
          <a:prstGeom prst="rect">
            <a:avLst/>
          </a:prstGeom>
          <a:noFill/>
          <a:ln>
            <a:noFill/>
          </a:ln>
        </p:spPr>
      </p:pic>
      <p:sp>
        <p:nvSpPr>
          <p:cNvPr id="1343" name="Google Shape;1343;p101"/>
          <p:cNvSpPr txBox="1">
            <a:spLocks noGrp="1"/>
          </p:cNvSpPr>
          <p:nvPr>
            <p:ph type="ctrTitle"/>
          </p:nvPr>
        </p:nvSpPr>
        <p:spPr>
          <a:xfrm>
            <a:off x="2450100" y="1668700"/>
            <a:ext cx="7261200" cy="3520800"/>
          </a:xfrm>
          <a:prstGeom prst="rect">
            <a:avLst/>
          </a:prstGeom>
        </p:spPr>
        <p:txBody>
          <a:bodyPr spcFirstLastPara="1" vert="horz" wrap="square" lIns="121900" tIns="121900" rIns="121900" bIns="121900" rtlCol="0" anchor="ctr" anchorCtr="0">
            <a:noAutofit/>
          </a:bodyPr>
          <a:lstStyle/>
          <a:p>
            <a:r>
              <a:rPr lang="en"/>
              <a:t>COMO FUNCIONA?</a:t>
            </a:r>
            <a:endParaRPr/>
          </a:p>
        </p:txBody>
      </p:sp>
    </p:spTree>
    <p:extLst>
      <p:ext uri="{BB962C8B-B14F-4D97-AF65-F5344CB8AC3E}">
        <p14:creationId xmlns:p14="http://schemas.microsoft.com/office/powerpoint/2010/main" val="20323170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70"/>
        <p:cNvGrpSpPr/>
        <p:nvPr/>
      </p:nvGrpSpPr>
      <p:grpSpPr>
        <a:xfrm>
          <a:off x="0" y="0"/>
          <a:ext cx="0" cy="0"/>
          <a:chOff x="0" y="0"/>
          <a:chExt cx="0" cy="0"/>
        </a:xfrm>
      </p:grpSpPr>
      <p:sp>
        <p:nvSpPr>
          <p:cNvPr id="1371" name="Google Shape;1371;p106"/>
          <p:cNvSpPr txBox="1">
            <a:spLocks noGrp="1"/>
          </p:cNvSpPr>
          <p:nvPr>
            <p:ph type="ctrTitle"/>
          </p:nvPr>
        </p:nvSpPr>
        <p:spPr>
          <a:xfrm>
            <a:off x="2509384" y="1711067"/>
            <a:ext cx="7173200" cy="1358800"/>
          </a:xfrm>
          <a:prstGeom prst="rect">
            <a:avLst/>
          </a:prstGeom>
        </p:spPr>
        <p:txBody>
          <a:bodyPr spcFirstLastPara="1" vert="horz" wrap="square" lIns="121900" tIns="121900" rIns="121900" bIns="121900" rtlCol="0" anchor="b" anchorCtr="0">
            <a:noAutofit/>
          </a:bodyPr>
          <a:lstStyle/>
          <a:p>
            <a:pPr algn="ctr"/>
            <a:r>
              <a:rPr lang="en"/>
              <a:t>Função hash</a:t>
            </a:r>
            <a:endParaRPr/>
          </a:p>
        </p:txBody>
      </p:sp>
      <p:pic>
        <p:nvPicPr>
          <p:cNvPr id="1372" name="Google Shape;1372;p106"/>
          <p:cNvPicPr preferRelativeResize="0"/>
          <p:nvPr/>
        </p:nvPicPr>
        <p:blipFill>
          <a:blip r:embed="rId3">
            <a:alphaModFix/>
          </a:blip>
          <a:stretch>
            <a:fillRect/>
          </a:stretch>
        </p:blipFill>
        <p:spPr>
          <a:xfrm>
            <a:off x="2407550" y="3290501"/>
            <a:ext cx="7376900" cy="3326833"/>
          </a:xfrm>
          <a:prstGeom prst="rect">
            <a:avLst/>
          </a:prstGeom>
          <a:noFill/>
          <a:ln>
            <a:noFill/>
          </a:ln>
        </p:spPr>
      </p:pic>
      <p:pic>
        <p:nvPicPr>
          <p:cNvPr id="7" name="Image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11685" y="5678905"/>
            <a:ext cx="1580315" cy="1179095"/>
          </a:xfrm>
          <a:prstGeom prst="rect">
            <a:avLst/>
          </a:prstGeom>
        </p:spPr>
      </p:pic>
      <p:pic>
        <p:nvPicPr>
          <p:cNvPr id="6" name="Imagem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21144532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76"/>
        <p:cNvGrpSpPr/>
        <p:nvPr/>
      </p:nvGrpSpPr>
      <p:grpSpPr>
        <a:xfrm>
          <a:off x="0" y="0"/>
          <a:ext cx="0" cy="0"/>
          <a:chOff x="0" y="0"/>
          <a:chExt cx="0" cy="0"/>
        </a:xfrm>
      </p:grpSpPr>
      <p:sp>
        <p:nvSpPr>
          <p:cNvPr id="1377" name="Google Shape;1377;p107"/>
          <p:cNvSpPr txBox="1">
            <a:spLocks noGrp="1"/>
          </p:cNvSpPr>
          <p:nvPr>
            <p:ph type="ctrTitle"/>
          </p:nvPr>
        </p:nvSpPr>
        <p:spPr>
          <a:xfrm>
            <a:off x="2509384" y="1487215"/>
            <a:ext cx="7173200" cy="1358800"/>
          </a:xfrm>
          <a:prstGeom prst="rect">
            <a:avLst/>
          </a:prstGeom>
        </p:spPr>
        <p:txBody>
          <a:bodyPr spcFirstLastPara="1" vert="horz" wrap="square" lIns="121900" tIns="121900" rIns="121900" bIns="121900" rtlCol="0" anchor="b" anchorCtr="0">
            <a:noAutofit/>
          </a:bodyPr>
          <a:lstStyle/>
          <a:p>
            <a:pPr algn="ctr"/>
            <a:r>
              <a:rPr lang="en" dirty="0"/>
              <a:t>Função hash</a:t>
            </a:r>
            <a:endParaRPr dirty="0"/>
          </a:p>
        </p:txBody>
      </p:sp>
      <p:sp>
        <p:nvSpPr>
          <p:cNvPr id="1379" name="Google Shape;1379;p107"/>
          <p:cNvSpPr txBox="1"/>
          <p:nvPr/>
        </p:nvSpPr>
        <p:spPr>
          <a:xfrm>
            <a:off x="7860800" y="1422900"/>
            <a:ext cx="4331200" cy="442400"/>
          </a:xfrm>
          <a:prstGeom prst="rect">
            <a:avLst/>
          </a:prstGeom>
          <a:noFill/>
          <a:ln>
            <a:noFill/>
          </a:ln>
        </p:spPr>
        <p:txBody>
          <a:bodyPr spcFirstLastPara="1" wrap="square" lIns="121900" tIns="121900" rIns="121900" bIns="121900" anchor="t" anchorCtr="0">
            <a:noAutofit/>
          </a:bodyPr>
          <a:lstStyle/>
          <a:p>
            <a:r>
              <a:rPr lang="en" sz="1200" u="sng" dirty="0">
                <a:solidFill>
                  <a:srgbClr val="212121"/>
                </a:solidFill>
                <a:hlinkClick r:id="rId3"/>
              </a:rPr>
              <a:t>https://passwordsgenerator.net/sha256-hash-generator</a:t>
            </a:r>
            <a:r>
              <a:rPr lang="en" sz="1467" u="sng" dirty="0">
                <a:solidFill>
                  <a:schemeClr val="hlink"/>
                </a:solidFill>
                <a:hlinkClick r:id="rId3"/>
              </a:rPr>
              <a:t>/</a:t>
            </a:r>
            <a:endParaRPr sz="2400" dirty="0">
              <a:latin typeface="Roboto"/>
              <a:ea typeface="Roboto"/>
              <a:cs typeface="Roboto"/>
              <a:sym typeface="Roboto"/>
            </a:endParaRPr>
          </a:p>
        </p:txBody>
      </p:sp>
      <p:pic>
        <p:nvPicPr>
          <p:cNvPr id="7" name="Image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56737" y="5655962"/>
            <a:ext cx="2235263" cy="1069675"/>
          </a:xfrm>
          <a:prstGeom prst="rect">
            <a:avLst/>
          </a:prstGeom>
        </p:spPr>
      </p:pic>
      <p:pic>
        <p:nvPicPr>
          <p:cNvPr id="2" name="Imagem 1"/>
          <p:cNvPicPr>
            <a:picLocks noChangeAspect="1"/>
          </p:cNvPicPr>
          <p:nvPr/>
        </p:nvPicPr>
        <p:blipFill>
          <a:blip r:embed="rId5"/>
          <a:stretch>
            <a:fillRect/>
          </a:stretch>
        </p:blipFill>
        <p:spPr>
          <a:xfrm>
            <a:off x="0" y="3293266"/>
            <a:ext cx="5996066" cy="2933482"/>
          </a:xfrm>
          <a:prstGeom prst="rect">
            <a:avLst/>
          </a:prstGeom>
        </p:spPr>
      </p:pic>
      <p:pic>
        <p:nvPicPr>
          <p:cNvPr id="3" name="Imagem 2"/>
          <p:cNvPicPr>
            <a:picLocks noChangeAspect="1"/>
          </p:cNvPicPr>
          <p:nvPr/>
        </p:nvPicPr>
        <p:blipFill>
          <a:blip r:embed="rId6"/>
          <a:stretch>
            <a:fillRect/>
          </a:stretch>
        </p:blipFill>
        <p:spPr>
          <a:xfrm>
            <a:off x="5996067" y="3285480"/>
            <a:ext cx="6195934" cy="3351197"/>
          </a:xfrm>
          <a:prstGeom prst="rect">
            <a:avLst/>
          </a:prstGeom>
        </p:spPr>
      </p:pic>
      <p:pic>
        <p:nvPicPr>
          <p:cNvPr id="8" name="Imagem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11685" y="5678905"/>
            <a:ext cx="1580315" cy="1179095"/>
          </a:xfrm>
          <a:prstGeom prst="rect">
            <a:avLst/>
          </a:prstGeom>
        </p:spPr>
      </p:pic>
    </p:spTree>
    <p:extLst>
      <p:ext uri="{BB962C8B-B14F-4D97-AF65-F5344CB8AC3E}">
        <p14:creationId xmlns:p14="http://schemas.microsoft.com/office/powerpoint/2010/main" val="10185482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pt-BR"/>
          </a:p>
        </p:txBody>
      </p:sp>
      <p:sp>
        <p:nvSpPr>
          <p:cNvPr id="3" name="Subtítulo 2"/>
          <p:cNvSpPr>
            <a:spLocks noGrp="1"/>
          </p:cNvSpPr>
          <p:nvPr>
            <p:ph type="subTitle" idx="1"/>
          </p:nvPr>
        </p:nvSpPr>
        <p:spPr/>
        <p:txBody>
          <a:bodyPr/>
          <a:lstStyle/>
          <a:p>
            <a:endParaRPr lang="pt-BR"/>
          </a:p>
        </p:txBody>
      </p:sp>
      <p:pic>
        <p:nvPicPr>
          <p:cNvPr id="5" name="Image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22429694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941389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3577521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Imagem 2"/>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7839" y="0"/>
            <a:ext cx="9144000" cy="6865167"/>
          </a:xfrm>
          <a:prstGeom prst="rect">
            <a:avLst/>
          </a:prstGeom>
        </p:spPr>
      </p:pic>
      <p:sp>
        <p:nvSpPr>
          <p:cNvPr id="2" name="Título 1"/>
          <p:cNvSpPr>
            <a:spLocks noGrp="1"/>
          </p:cNvSpPr>
          <p:nvPr>
            <p:ph type="title"/>
          </p:nvPr>
        </p:nvSpPr>
        <p:spPr>
          <a:xfrm>
            <a:off x="578394" y="5669280"/>
            <a:ext cx="11518900" cy="1147482"/>
          </a:xfrm>
        </p:spPr>
        <p:txBody>
          <a:bodyPr>
            <a:normAutofit/>
          </a:bodyPr>
          <a:lstStyle/>
          <a:p>
            <a:pPr fontAlgn="ctr"/>
            <a:r>
              <a:rPr lang="pt-BR" b="1" dirty="0">
                <a:solidFill>
                  <a:srgbClr val="FF0000"/>
                </a:solidFill>
                <a:effectLst>
                  <a:outerShdw blurRad="38100" dist="38100" dir="2700000" algn="tl">
                    <a:srgbClr val="000000">
                      <a:alpha val="43137"/>
                    </a:srgbClr>
                  </a:outerShdw>
                </a:effectLst>
              </a:rPr>
              <a:t>https://</a:t>
            </a:r>
            <a:r>
              <a:rPr lang="pt-BR" b="1" dirty="0" smtClean="0">
                <a:solidFill>
                  <a:srgbClr val="FF0000"/>
                </a:solidFill>
                <a:effectLst>
                  <a:outerShdw blurRad="38100" dist="38100" dir="2700000" algn="tl">
                    <a:srgbClr val="000000">
                      <a:alpha val="43137"/>
                    </a:srgbClr>
                  </a:outerShdw>
                </a:effectLst>
              </a:rPr>
              <a:t>bitcoin.org/bitcoin.pdf</a:t>
            </a:r>
            <a:endParaRPr lang="pt-BR" b="1" dirty="0">
              <a:solidFill>
                <a:srgbClr val="FF0000"/>
              </a:solidFill>
              <a:effectLst>
                <a:outerShdw blurRad="38100" dist="38100" dir="2700000" algn="tl">
                  <a:srgbClr val="000000">
                    <a:alpha val="43137"/>
                  </a:srgbClr>
                </a:outerShdw>
              </a:effectLst>
            </a:endParaRPr>
          </a:p>
        </p:txBody>
      </p:sp>
      <p:pic>
        <p:nvPicPr>
          <p:cNvPr id="6" name="Image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19576238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aixaDeTexto 2"/>
          <p:cNvSpPr txBox="1"/>
          <p:nvPr/>
        </p:nvSpPr>
        <p:spPr>
          <a:xfrm>
            <a:off x="1912817" y="1918515"/>
            <a:ext cx="3516283" cy="1951496"/>
          </a:xfrm>
          <a:prstGeom prst="rect">
            <a:avLst/>
          </a:prstGeom>
          <a:noFill/>
        </p:spPr>
        <p:txBody>
          <a:bodyPr wrap="none" rtlCol="0">
            <a:spAutoFit/>
          </a:bodyPr>
          <a:lstStyle/>
          <a:p>
            <a:pPr algn="r">
              <a:lnSpc>
                <a:spcPct val="150000"/>
              </a:lnSpc>
            </a:pPr>
            <a:r>
              <a:rPr lang="pt-BR" sz="2800" dirty="0">
                <a:latin typeface="Helvetica" panose="020B0604020202020204" pitchFamily="34" charset="0"/>
                <a:ea typeface="Tahoma" charset="0"/>
                <a:cs typeface="Helvetica" panose="020B0604020202020204" pitchFamily="34" charset="0"/>
              </a:rPr>
              <a:t>Integridade na Rede</a:t>
            </a:r>
          </a:p>
          <a:p>
            <a:pPr algn="r">
              <a:lnSpc>
                <a:spcPct val="150000"/>
              </a:lnSpc>
            </a:pPr>
            <a:r>
              <a:rPr lang="pt-BR" sz="2800" dirty="0">
                <a:latin typeface="Helvetica" panose="020B0604020202020204" pitchFamily="34" charset="0"/>
                <a:ea typeface="Tahoma" charset="0"/>
                <a:cs typeface="Helvetica" panose="020B0604020202020204" pitchFamily="34" charset="0"/>
              </a:rPr>
              <a:t>Poder Distribuído</a:t>
            </a:r>
          </a:p>
          <a:p>
            <a:pPr algn="r">
              <a:lnSpc>
                <a:spcPct val="150000"/>
              </a:lnSpc>
            </a:pPr>
            <a:r>
              <a:rPr lang="pt-BR" sz="2800" dirty="0">
                <a:latin typeface="Helvetica" panose="020B0604020202020204" pitchFamily="34" charset="0"/>
                <a:ea typeface="Tahoma" charset="0"/>
                <a:cs typeface="Helvetica" panose="020B0604020202020204" pitchFamily="34" charset="0"/>
              </a:rPr>
              <a:t>Valor como Incentivo</a:t>
            </a:r>
          </a:p>
        </p:txBody>
      </p:sp>
      <p:sp>
        <p:nvSpPr>
          <p:cNvPr id="4" name="CaixaDeTexto 3"/>
          <p:cNvSpPr txBox="1"/>
          <p:nvPr/>
        </p:nvSpPr>
        <p:spPr>
          <a:xfrm>
            <a:off x="7002590" y="1918515"/>
            <a:ext cx="3523722" cy="1951496"/>
          </a:xfrm>
          <a:prstGeom prst="rect">
            <a:avLst/>
          </a:prstGeom>
          <a:noFill/>
        </p:spPr>
        <p:txBody>
          <a:bodyPr wrap="none" rtlCol="0">
            <a:spAutoFit/>
          </a:bodyPr>
          <a:lstStyle/>
          <a:p>
            <a:pPr>
              <a:lnSpc>
                <a:spcPct val="150000"/>
              </a:lnSpc>
            </a:pPr>
            <a:r>
              <a:rPr lang="pt-BR" sz="2800" dirty="0">
                <a:latin typeface="Helvetica" panose="020B0604020202020204" pitchFamily="34" charset="0"/>
                <a:ea typeface="Tahoma" charset="0"/>
                <a:cs typeface="Helvetica" panose="020B0604020202020204" pitchFamily="34" charset="0"/>
              </a:rPr>
              <a:t>Segurança</a:t>
            </a:r>
          </a:p>
          <a:p>
            <a:pPr>
              <a:lnSpc>
                <a:spcPct val="150000"/>
              </a:lnSpc>
            </a:pPr>
            <a:r>
              <a:rPr lang="pt-BR" sz="2800" dirty="0">
                <a:latin typeface="Helvetica" panose="020B0604020202020204" pitchFamily="34" charset="0"/>
                <a:ea typeface="Tahoma" charset="0"/>
                <a:cs typeface="Helvetica" panose="020B0604020202020204" pitchFamily="34" charset="0"/>
              </a:rPr>
              <a:t>Privacidade</a:t>
            </a:r>
          </a:p>
          <a:p>
            <a:pPr>
              <a:lnSpc>
                <a:spcPct val="150000"/>
              </a:lnSpc>
            </a:pPr>
            <a:r>
              <a:rPr lang="pt-BR" sz="2800" dirty="0">
                <a:latin typeface="Helvetica" panose="020B0604020202020204" pitchFamily="34" charset="0"/>
                <a:ea typeface="Tahoma" charset="0"/>
                <a:cs typeface="Helvetica" panose="020B0604020202020204" pitchFamily="34" charset="0"/>
              </a:rPr>
              <a:t>Direitos Preservados</a:t>
            </a:r>
          </a:p>
        </p:txBody>
      </p:sp>
      <p:sp>
        <p:nvSpPr>
          <p:cNvPr id="6" name="CaixaDeTexto 5"/>
          <p:cNvSpPr txBox="1"/>
          <p:nvPr/>
        </p:nvSpPr>
        <p:spPr>
          <a:xfrm>
            <a:off x="5312197" y="1918515"/>
            <a:ext cx="622285" cy="2031325"/>
          </a:xfrm>
          <a:prstGeom prst="rect">
            <a:avLst/>
          </a:prstGeom>
          <a:noFill/>
        </p:spPr>
        <p:txBody>
          <a:bodyPr wrap="none" rtlCol="0">
            <a:spAutoFit/>
          </a:bodyPr>
          <a:lstStyle/>
          <a:p>
            <a:pPr algn="r">
              <a:lnSpc>
                <a:spcPct val="150000"/>
              </a:lnSpc>
            </a:pPr>
            <a:r>
              <a:rPr lang="pt-BR" sz="2800" dirty="0">
                <a:solidFill>
                  <a:srgbClr val="1971D1"/>
                </a:solidFill>
                <a:latin typeface="Tahoma" charset="0"/>
                <a:ea typeface="Tahoma" charset="0"/>
                <a:cs typeface="Tahoma" charset="0"/>
              </a:rPr>
              <a:t>- 1</a:t>
            </a:r>
          </a:p>
          <a:p>
            <a:pPr algn="r">
              <a:lnSpc>
                <a:spcPct val="150000"/>
              </a:lnSpc>
            </a:pPr>
            <a:r>
              <a:rPr lang="pt-BR" sz="2800" dirty="0">
                <a:solidFill>
                  <a:srgbClr val="1971D1"/>
                </a:solidFill>
                <a:latin typeface="Tahoma" charset="0"/>
                <a:ea typeface="Tahoma" charset="0"/>
                <a:cs typeface="Tahoma" charset="0"/>
              </a:rPr>
              <a:t>- 2</a:t>
            </a:r>
          </a:p>
          <a:p>
            <a:pPr algn="r">
              <a:lnSpc>
                <a:spcPct val="150000"/>
              </a:lnSpc>
            </a:pPr>
            <a:r>
              <a:rPr lang="pt-BR" sz="2800" dirty="0">
                <a:solidFill>
                  <a:srgbClr val="1971D1"/>
                </a:solidFill>
                <a:latin typeface="Tahoma" charset="0"/>
                <a:ea typeface="Tahoma" charset="0"/>
                <a:cs typeface="Tahoma" charset="0"/>
              </a:rPr>
              <a:t>- 3</a:t>
            </a:r>
          </a:p>
        </p:txBody>
      </p:sp>
      <p:sp>
        <p:nvSpPr>
          <p:cNvPr id="7" name="CaixaDeTexto 6"/>
          <p:cNvSpPr txBox="1"/>
          <p:nvPr/>
        </p:nvSpPr>
        <p:spPr>
          <a:xfrm>
            <a:off x="6286411" y="1918515"/>
            <a:ext cx="622285" cy="2031325"/>
          </a:xfrm>
          <a:prstGeom prst="rect">
            <a:avLst/>
          </a:prstGeom>
          <a:noFill/>
        </p:spPr>
        <p:txBody>
          <a:bodyPr wrap="none" rtlCol="0">
            <a:spAutoFit/>
          </a:bodyPr>
          <a:lstStyle/>
          <a:p>
            <a:pPr algn="r">
              <a:lnSpc>
                <a:spcPct val="150000"/>
              </a:lnSpc>
            </a:pPr>
            <a:r>
              <a:rPr lang="pt-BR" sz="2800" dirty="0">
                <a:solidFill>
                  <a:srgbClr val="1971D1"/>
                </a:solidFill>
                <a:latin typeface="Tahoma" charset="0"/>
                <a:ea typeface="Tahoma" charset="0"/>
                <a:cs typeface="Tahoma" charset="0"/>
              </a:rPr>
              <a:t>4 -</a:t>
            </a:r>
          </a:p>
          <a:p>
            <a:pPr algn="r">
              <a:lnSpc>
                <a:spcPct val="150000"/>
              </a:lnSpc>
            </a:pPr>
            <a:r>
              <a:rPr lang="pt-BR" sz="2800" dirty="0">
                <a:solidFill>
                  <a:srgbClr val="1971D1"/>
                </a:solidFill>
                <a:latin typeface="Tahoma" charset="0"/>
                <a:ea typeface="Tahoma" charset="0"/>
                <a:cs typeface="Tahoma" charset="0"/>
              </a:rPr>
              <a:t>5 -</a:t>
            </a:r>
          </a:p>
          <a:p>
            <a:pPr algn="r">
              <a:lnSpc>
                <a:spcPct val="150000"/>
              </a:lnSpc>
            </a:pPr>
            <a:r>
              <a:rPr lang="pt-BR" sz="2800" dirty="0">
                <a:solidFill>
                  <a:srgbClr val="1971D1"/>
                </a:solidFill>
                <a:latin typeface="Tahoma" charset="0"/>
                <a:ea typeface="Tahoma" charset="0"/>
                <a:cs typeface="Tahoma" charset="0"/>
              </a:rPr>
              <a:t>6 -</a:t>
            </a:r>
          </a:p>
        </p:txBody>
      </p:sp>
      <p:sp>
        <p:nvSpPr>
          <p:cNvPr id="8" name="CaixaDeTexto 7"/>
          <p:cNvSpPr txBox="1"/>
          <p:nvPr/>
        </p:nvSpPr>
        <p:spPr>
          <a:xfrm>
            <a:off x="6555227" y="3766208"/>
            <a:ext cx="2315376" cy="738664"/>
          </a:xfrm>
          <a:prstGeom prst="rect">
            <a:avLst/>
          </a:prstGeom>
          <a:noFill/>
        </p:spPr>
        <p:txBody>
          <a:bodyPr wrap="square" rtlCol="0">
            <a:spAutoFit/>
          </a:bodyPr>
          <a:lstStyle/>
          <a:p>
            <a:pPr algn="ctr">
              <a:lnSpc>
                <a:spcPct val="150000"/>
              </a:lnSpc>
            </a:pPr>
            <a:r>
              <a:rPr lang="pt-BR" sz="2800" dirty="0">
                <a:latin typeface="Tahoma" charset="0"/>
                <a:ea typeface="Tahoma" charset="0"/>
                <a:cs typeface="Tahoma" charset="0"/>
              </a:rPr>
              <a:t>Inclusão</a:t>
            </a:r>
          </a:p>
        </p:txBody>
      </p:sp>
      <p:sp>
        <p:nvSpPr>
          <p:cNvPr id="9" name="CaixaDeTexto 8"/>
          <p:cNvSpPr txBox="1"/>
          <p:nvPr/>
        </p:nvSpPr>
        <p:spPr>
          <a:xfrm>
            <a:off x="6276144" y="3766208"/>
            <a:ext cx="622286" cy="738664"/>
          </a:xfrm>
          <a:prstGeom prst="rect">
            <a:avLst/>
          </a:prstGeom>
          <a:noFill/>
        </p:spPr>
        <p:txBody>
          <a:bodyPr wrap="none" rtlCol="0">
            <a:spAutoFit/>
          </a:bodyPr>
          <a:lstStyle/>
          <a:p>
            <a:pPr algn="r">
              <a:lnSpc>
                <a:spcPct val="150000"/>
              </a:lnSpc>
            </a:pPr>
            <a:r>
              <a:rPr lang="pt-BR" sz="2800" dirty="0">
                <a:solidFill>
                  <a:srgbClr val="1971D1"/>
                </a:solidFill>
                <a:latin typeface="Tahoma" charset="0"/>
                <a:ea typeface="Tahoma" charset="0"/>
                <a:cs typeface="Tahoma" charset="0"/>
              </a:rPr>
              <a:t>7 -</a:t>
            </a:r>
          </a:p>
        </p:txBody>
      </p:sp>
      <p:sp>
        <p:nvSpPr>
          <p:cNvPr id="5" name="Título 4"/>
          <p:cNvSpPr>
            <a:spLocks noGrp="1"/>
          </p:cNvSpPr>
          <p:nvPr>
            <p:ph type="title"/>
          </p:nvPr>
        </p:nvSpPr>
        <p:spPr/>
        <p:txBody>
          <a:bodyPr/>
          <a:lstStyle/>
          <a:p>
            <a:r>
              <a:rPr lang="pt-BR" b="1" dirty="0" smtClean="0">
                <a:latin typeface="Helvetica" panose="020B0604020202020204" pitchFamily="34" charset="0"/>
                <a:ea typeface="Tahoma" charset="0"/>
                <a:cs typeface="Helvetica" panose="020B0604020202020204" pitchFamily="34" charset="0"/>
              </a:rPr>
              <a:t>Sete Princípios do Projeto</a:t>
            </a:r>
            <a:endParaRPr lang="pt-BR" b="1" dirty="0">
              <a:latin typeface="Helvetica" panose="020B0604020202020204" pitchFamily="34" charset="0"/>
              <a:cs typeface="Helvetica" panose="020B0604020202020204" pitchFamily="34" charset="0"/>
            </a:endParaRPr>
          </a:p>
        </p:txBody>
      </p:sp>
      <p:pic>
        <p:nvPicPr>
          <p:cNvPr id="11" name="Image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4261737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8646" y="0"/>
            <a:ext cx="4553354" cy="6858000"/>
          </a:xfrm>
          <a:prstGeom prst="rect">
            <a:avLst/>
          </a:prstGeom>
        </p:spPr>
      </p:pic>
      <p:sp>
        <p:nvSpPr>
          <p:cNvPr id="4" name="CaixaDeTexto 3"/>
          <p:cNvSpPr txBox="1"/>
          <p:nvPr/>
        </p:nvSpPr>
        <p:spPr>
          <a:xfrm>
            <a:off x="224852" y="2338466"/>
            <a:ext cx="7570033" cy="1938992"/>
          </a:xfrm>
          <a:prstGeom prst="rect">
            <a:avLst/>
          </a:prstGeom>
          <a:noFill/>
        </p:spPr>
        <p:txBody>
          <a:bodyPr wrap="square" rtlCol="0">
            <a:spAutoFit/>
          </a:bodyPr>
          <a:lstStyle/>
          <a:p>
            <a:r>
              <a:rPr lang="en" sz="3900" b="1" dirty="0" smtClean="0">
                <a:latin typeface="Helvetica" panose="020B0604020202020204" pitchFamily="34" charset="0"/>
                <a:cs typeface="Helvetica" panose="020B0604020202020204" pitchFamily="34" charset="0"/>
              </a:rPr>
              <a:t>“TODA TROCA É UMA FORMA </a:t>
            </a:r>
          </a:p>
          <a:p>
            <a:r>
              <a:rPr lang="en" sz="3900" b="1" dirty="0" smtClean="0">
                <a:latin typeface="Helvetica" panose="020B0604020202020204" pitchFamily="34" charset="0"/>
                <a:cs typeface="Helvetica" panose="020B0604020202020204" pitchFamily="34" charset="0"/>
              </a:rPr>
              <a:t>DE COMUNICAÇÃO” - </a:t>
            </a:r>
            <a:r>
              <a:rPr lang="en" sz="3900" b="1" i="1" dirty="0" smtClean="0">
                <a:latin typeface="Helvetica" panose="020B0604020202020204" pitchFamily="34" charset="0"/>
                <a:cs typeface="Helvetica" panose="020B0604020202020204" pitchFamily="34" charset="0"/>
              </a:rPr>
              <a:t>Edward Snowden</a:t>
            </a:r>
            <a:endParaRPr lang="pt-BR" sz="3900" b="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5223054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vert="horz" lIns="91440" tIns="45720" rIns="91440" bIns="45720" rtlCol="0" anchor="ctr">
            <a:normAutofit/>
          </a:bodyPr>
          <a:lstStyle/>
          <a:p>
            <a:r>
              <a:rPr lang="en-US" sz="4400" b="1" dirty="0">
                <a:solidFill>
                  <a:schemeClr val="tx1"/>
                </a:solidFill>
                <a:ea typeface="+mj-ea"/>
                <a:cs typeface="+mj-cs"/>
              </a:rPr>
              <a:t>O </a:t>
            </a:r>
            <a:r>
              <a:rPr lang="en-US" sz="4400" b="1" dirty="0" err="1">
                <a:solidFill>
                  <a:schemeClr val="tx1"/>
                </a:solidFill>
                <a:ea typeface="+mj-ea"/>
                <a:cs typeface="+mj-cs"/>
              </a:rPr>
              <a:t>Intermediário</a:t>
            </a:r>
            <a:endParaRPr lang="en-US" sz="4400" b="1" dirty="0">
              <a:solidFill>
                <a:schemeClr val="tx1"/>
              </a:solidFill>
              <a:ea typeface="+mj-ea"/>
              <a:cs typeface="+mj-cs"/>
            </a:endParaRPr>
          </a:p>
        </p:txBody>
      </p:sp>
      <p:pic>
        <p:nvPicPr>
          <p:cNvPr id="8" name="Imagem 7"/>
          <p:cNvPicPr>
            <a:picLocks noChangeAspect="1"/>
          </p:cNvPicPr>
          <p:nvPr/>
        </p:nvPicPr>
        <p:blipFill>
          <a:blip r:embed="rId4"/>
          <a:stretch>
            <a:fillRect/>
          </a:stretch>
        </p:blipFill>
        <p:spPr>
          <a:xfrm>
            <a:off x="840112" y="829235"/>
            <a:ext cx="9656901" cy="8053514"/>
          </a:xfrm>
          <a:prstGeom prst="rect">
            <a:avLst/>
          </a:prstGeom>
        </p:spPr>
      </p:pic>
      <p:pic>
        <p:nvPicPr>
          <p:cNvPr id="6" name="Imagem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3245458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Imagem 2"/>
          <p:cNvPicPr>
            <a:picLocks noChangeAspect="1"/>
          </p:cNvPicPr>
          <p:nvPr/>
        </p:nvPicPr>
        <p:blipFill>
          <a:blip r:embed="rId3"/>
          <a:stretch>
            <a:fillRect/>
          </a:stretch>
        </p:blipFill>
        <p:spPr>
          <a:xfrm>
            <a:off x="783962" y="577517"/>
            <a:ext cx="10798438" cy="5086018"/>
          </a:xfrm>
          <a:prstGeom prst="rect">
            <a:avLst/>
          </a:prstGeom>
        </p:spPr>
      </p:pic>
      <p:sp>
        <p:nvSpPr>
          <p:cNvPr id="4" name="CaixaDeTexto 3"/>
          <p:cNvSpPr txBox="1"/>
          <p:nvPr/>
        </p:nvSpPr>
        <p:spPr>
          <a:xfrm>
            <a:off x="2757403" y="2721114"/>
            <a:ext cx="6851556" cy="707886"/>
          </a:xfrm>
          <a:prstGeom prst="rect">
            <a:avLst/>
          </a:prstGeom>
          <a:noFill/>
        </p:spPr>
        <p:txBody>
          <a:bodyPr wrap="none" rtlCol="0">
            <a:spAutoFit/>
          </a:bodyPr>
          <a:lstStyle/>
          <a:p>
            <a:r>
              <a:rPr lang="pt-BR" sz="4000" b="1" dirty="0" smtClean="0">
                <a:latin typeface="Helvetica" panose="020B0604020202020204" pitchFamily="34" charset="0"/>
                <a:cs typeface="Helvetica" panose="020B0604020202020204" pitchFamily="34" charset="0"/>
              </a:rPr>
              <a:t>QUEM É O DONO DO BTC?</a:t>
            </a:r>
            <a:endParaRPr lang="pt-BR" sz="4000" b="1" dirty="0">
              <a:latin typeface="Helvetica" panose="020B0604020202020204" pitchFamily="34" charset="0"/>
              <a:cs typeface="Helvetica" panose="020B0604020202020204" pitchFamily="34" charset="0"/>
            </a:endParaRPr>
          </a:p>
        </p:txBody>
      </p:sp>
      <p:pic>
        <p:nvPicPr>
          <p:cNvPr id="6" name="Image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3222356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ppt_x"/>
                                          </p:val>
                                        </p:tav>
                                      </p:tavLst>
                                    </p:anim>
                                    <p:anim calcmode="lin" valueType="num">
                                      <p:cBhvr additive="base">
                                        <p:cTn id="7" dur="500"/>
                                        <p:tgtEl>
                                          <p:spTgt spid="4"/>
                                        </p:tgtEl>
                                        <p:attrNameLst>
                                          <p:attrName>ppt_y</p:attrName>
                                        </p:attrNameLst>
                                      </p:cBhvr>
                                      <p:tavLst>
                                        <p:tav tm="0">
                                          <p:val>
                                            <p:strVal val="ppt_y"/>
                                          </p:val>
                                        </p:tav>
                                        <p:tav tm="100000">
                                          <p:val>
                                            <p:strVal val="1+ppt_h/2"/>
                                          </p:val>
                                        </p:tav>
                                      </p:tavLst>
                                    </p:anim>
                                    <p:set>
                                      <p:cBhvr>
                                        <p:cTn id="8" dur="1" fill="hold">
                                          <p:stCondLst>
                                            <p:cond delay="499"/>
                                          </p:stCondLst>
                                        </p:cTn>
                                        <p:tgtEl>
                                          <p:spTgt spid="4"/>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5" name="Espaço Reservado para Conteú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1" cy="6858000"/>
          </a:xfrm>
        </p:spPr>
      </p:pic>
      <p:sp>
        <p:nvSpPr>
          <p:cNvPr id="4" name="Espaço Reservado para Texto 3"/>
          <p:cNvSpPr>
            <a:spLocks noGrp="1"/>
          </p:cNvSpPr>
          <p:nvPr>
            <p:ph type="body" sz="quarter" idx="10"/>
          </p:nvPr>
        </p:nvSpPr>
        <p:spPr/>
        <p:txBody>
          <a:bodyPr/>
          <a:lstStyle/>
          <a:p>
            <a:endParaRPr lang="pt-BR"/>
          </a:p>
        </p:txBody>
      </p:sp>
    </p:spTree>
    <p:extLst>
      <p:ext uri="{BB962C8B-B14F-4D97-AF65-F5344CB8AC3E}">
        <p14:creationId xmlns:p14="http://schemas.microsoft.com/office/powerpoint/2010/main" val="34302780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pt-BR"/>
          </a:p>
        </p:txBody>
      </p:sp>
      <p:sp>
        <p:nvSpPr>
          <p:cNvPr id="3" name="Subtítulo 2"/>
          <p:cNvSpPr>
            <a:spLocks noGrp="1"/>
          </p:cNvSpPr>
          <p:nvPr>
            <p:ph type="subTitle" idx="1"/>
          </p:nvPr>
        </p:nvSpPr>
        <p:spPr/>
        <p:txBody>
          <a:bodyPr/>
          <a:lstStyle/>
          <a:p>
            <a:endParaRPr lang="pt-BR"/>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5" name="CaixaDeTexto 4"/>
          <p:cNvSpPr txBox="1"/>
          <p:nvPr/>
        </p:nvSpPr>
        <p:spPr>
          <a:xfrm>
            <a:off x="1122947" y="2839453"/>
            <a:ext cx="3134191" cy="784830"/>
          </a:xfrm>
          <a:prstGeom prst="rect">
            <a:avLst/>
          </a:prstGeom>
          <a:noFill/>
        </p:spPr>
        <p:txBody>
          <a:bodyPr wrap="none" rtlCol="0">
            <a:spAutoFit/>
          </a:bodyPr>
          <a:lstStyle/>
          <a:p>
            <a:r>
              <a:rPr lang="pt-BR" sz="4500" b="1" u="sng" dirty="0" smtClean="0">
                <a:solidFill>
                  <a:schemeClr val="accent4">
                    <a:lumMod val="60000"/>
                    <a:lumOff val="40000"/>
                  </a:schemeClr>
                </a:solidFill>
                <a:latin typeface="Helvetica" panose="020B0604020202020204" pitchFamily="34" charset="0"/>
                <a:cs typeface="Helvetica" panose="020B0604020202020204" pitchFamily="34" charset="0"/>
              </a:rPr>
              <a:t>DÚVIDAS?</a:t>
            </a:r>
            <a:endParaRPr lang="pt-BR" sz="4500" b="1" u="sng" dirty="0">
              <a:solidFill>
                <a:schemeClr val="accent4">
                  <a:lumMod val="60000"/>
                  <a:lumOff val="40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2502113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6" name="Espaço Reservado para Conteúdo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972" y="1"/>
            <a:ext cx="12220972" cy="6858000"/>
          </a:xfrm>
        </p:spPr>
      </p:pic>
      <p:sp>
        <p:nvSpPr>
          <p:cNvPr id="4" name="Espaço Reservado para Texto 3"/>
          <p:cNvSpPr>
            <a:spLocks noGrp="1"/>
          </p:cNvSpPr>
          <p:nvPr>
            <p:ph type="body" sz="quarter" idx="10"/>
          </p:nvPr>
        </p:nvSpPr>
        <p:spPr/>
        <p:txBody>
          <a:bodyPr/>
          <a:lstStyle/>
          <a:p>
            <a:endParaRPr lang="pt-BR"/>
          </a:p>
        </p:txBody>
      </p:sp>
    </p:spTree>
    <p:extLst>
      <p:ext uri="{BB962C8B-B14F-4D97-AF65-F5344CB8AC3E}">
        <p14:creationId xmlns:p14="http://schemas.microsoft.com/office/powerpoint/2010/main" val="3099735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Título 1"/>
          <p:cNvSpPr>
            <a:spLocks noGrp="1"/>
          </p:cNvSpPr>
          <p:nvPr>
            <p:ph type="title"/>
          </p:nvPr>
        </p:nvSpPr>
        <p:spPr>
          <a:xfrm>
            <a:off x="673100" y="2518610"/>
            <a:ext cx="11518900" cy="1147482"/>
          </a:xfrm>
        </p:spPr>
        <p:txBody>
          <a:bodyPr>
            <a:normAutofit fontScale="90000"/>
          </a:bodyPr>
          <a:lstStyle/>
          <a:p>
            <a:r>
              <a:rPr lang="pt-BR" b="1" dirty="0" smtClean="0">
                <a:latin typeface="Helvetica" panose="020B0604020202020204" pitchFamily="34" charset="0"/>
                <a:cs typeface="Helvetica" panose="020B0604020202020204" pitchFamily="34" charset="0"/>
              </a:rPr>
              <a:t>O QUE VOCÊ FAZIA AOS 19 ANOS?</a:t>
            </a:r>
            <a:endParaRPr lang="pt-BR" b="1" dirty="0">
              <a:latin typeface="Helvetica" panose="020B0604020202020204" pitchFamily="34" charset="0"/>
              <a:cs typeface="Helvetica" panose="020B0604020202020204" pitchFamily="34" charset="0"/>
            </a:endParaRPr>
          </a:p>
        </p:txBody>
      </p:sp>
      <p:sp>
        <p:nvSpPr>
          <p:cNvPr id="4" name="Espaço Reservado para Texto 3"/>
          <p:cNvSpPr>
            <a:spLocks noGrp="1"/>
          </p:cNvSpPr>
          <p:nvPr>
            <p:ph type="body" sz="quarter" idx="10"/>
          </p:nvPr>
        </p:nvSpPr>
        <p:spPr/>
        <p:txBody>
          <a:bodyPr/>
          <a:lstStyle/>
          <a:p>
            <a:endParaRPr lang="pt-BR"/>
          </a:p>
        </p:txBody>
      </p:sp>
    </p:spTree>
    <p:extLst>
      <p:ext uri="{BB962C8B-B14F-4D97-AF65-F5344CB8AC3E}">
        <p14:creationId xmlns:p14="http://schemas.microsoft.com/office/powerpoint/2010/main" val="2580307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oogle Shape;1476;p123"/>
          <p:cNvSpPr txBox="1">
            <a:spLocks noGrp="1"/>
          </p:cNvSpPr>
          <p:nvPr>
            <p:ph type="body" idx="1"/>
          </p:nvPr>
        </p:nvSpPr>
        <p:spPr>
          <a:xfrm>
            <a:off x="1131389" y="1435794"/>
            <a:ext cx="5036800" cy="4229600"/>
          </a:xfrm>
          <a:prstGeom prst="rect">
            <a:avLst/>
          </a:prstGeom>
        </p:spPr>
        <p:txBody>
          <a:bodyPr spcFirstLastPara="1" vert="horz" wrap="square" lIns="121900" tIns="121900" rIns="121900" bIns="121900" rtlCol="0" anchor="ctr" anchorCtr="0">
            <a:noAutofit/>
          </a:bodyPr>
          <a:lstStyle/>
          <a:p>
            <a:pPr marL="0" indent="0">
              <a:spcAft>
                <a:spcPts val="2133"/>
              </a:spcAft>
              <a:buNone/>
            </a:pPr>
            <a:r>
              <a:rPr lang="en" sz="4000" b="1" dirty="0" smtClean="0">
                <a:solidFill>
                  <a:srgbClr val="212121"/>
                </a:solidFill>
                <a:latin typeface="Helvetica" panose="020B0604020202020204" pitchFamily="34" charset="0"/>
                <a:cs typeface="Helvetica" panose="020B0604020202020204" pitchFamily="34" charset="0"/>
              </a:rPr>
              <a:t>O que é Ethereum? </a:t>
            </a:r>
            <a:endParaRPr sz="4000" b="1" dirty="0">
              <a:solidFill>
                <a:srgbClr val="212121"/>
              </a:solidFill>
              <a:latin typeface="Helvetica" panose="020B0604020202020204" pitchFamily="34" charset="0"/>
              <a:cs typeface="Helvetica" panose="020B0604020202020204" pitchFamily="34" charset="0"/>
            </a:endParaRPr>
          </a:p>
        </p:txBody>
      </p:sp>
      <p:pic>
        <p:nvPicPr>
          <p:cNvPr id="8" name="Image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7274" y="121594"/>
            <a:ext cx="6858000" cy="6858000"/>
          </a:xfrm>
          <a:prstGeom prst="rect">
            <a:avLst/>
          </a:prstGeom>
        </p:spPr>
      </p:pic>
      <p:pic>
        <p:nvPicPr>
          <p:cNvPr id="7" name="Image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28155664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7" name="Espaço Reservado para Conteúdo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4" name="Espaço Reservado para Texto 3"/>
          <p:cNvSpPr>
            <a:spLocks noGrp="1"/>
          </p:cNvSpPr>
          <p:nvPr>
            <p:ph type="body" sz="quarter" idx="10"/>
          </p:nvPr>
        </p:nvSpPr>
        <p:spPr/>
        <p:txBody>
          <a:bodyPr/>
          <a:lstStyle/>
          <a:p>
            <a:endParaRPr lang="pt-BR"/>
          </a:p>
        </p:txBody>
      </p:sp>
      <p:sp>
        <p:nvSpPr>
          <p:cNvPr id="5" name="Google Shape;1481;p124"/>
          <p:cNvSpPr txBox="1">
            <a:spLocks/>
          </p:cNvSpPr>
          <p:nvPr/>
        </p:nvSpPr>
        <p:spPr>
          <a:xfrm>
            <a:off x="1507290" y="1215363"/>
            <a:ext cx="7808000" cy="2030000"/>
          </a:xfrm>
          <a:prstGeom prst="rect">
            <a:avLst/>
          </a:prstGeom>
        </p:spPr>
        <p:txBody>
          <a:bodyPr spcFirstLastPara="1" vert="horz" wrap="square" lIns="121900" tIns="121900" rIns="121900" bIns="121900" rtlCol="0" anchor="b" anchorCtr="0">
            <a:noAutofit/>
          </a:bodyPr>
          <a:lstStyle>
            <a:lvl1pPr algn="l" defTabSz="914400" rtl="0" eaLnBrk="1" latinLnBrk="0" hangingPunct="1">
              <a:lnSpc>
                <a:spcPct val="90000"/>
              </a:lnSpc>
              <a:spcBef>
                <a:spcPct val="0"/>
              </a:spcBef>
              <a:buNone/>
              <a:defRPr sz="5400" kern="1200">
                <a:solidFill>
                  <a:schemeClr val="tx1"/>
                </a:solidFill>
                <a:latin typeface="+mj-lt"/>
                <a:ea typeface="+mj-ea"/>
                <a:cs typeface="+mj-cs"/>
              </a:defRPr>
            </a:lvl1pPr>
          </a:lstStyle>
          <a:p>
            <a:r>
              <a:rPr lang="pt-BR" b="1" dirty="0" smtClean="0">
                <a:latin typeface="Helvetica" panose="020B0604020202020204" pitchFamily="34" charset="0"/>
                <a:cs typeface="Helvetica" panose="020B0604020202020204" pitchFamily="34" charset="0"/>
              </a:rPr>
              <a:t>O QUE O ETHEREUM PERMITE?</a:t>
            </a:r>
            <a:endParaRPr lang="pt-BR" b="1" dirty="0">
              <a:latin typeface="Helvetica" panose="020B0604020202020204" pitchFamily="34" charset="0"/>
              <a:cs typeface="Helvetica" panose="020B0604020202020204" pitchFamily="34" charset="0"/>
            </a:endParaRPr>
          </a:p>
        </p:txBody>
      </p:sp>
      <p:sp>
        <p:nvSpPr>
          <p:cNvPr id="6" name="Google Shape;1482;p124"/>
          <p:cNvSpPr txBox="1">
            <a:spLocks/>
          </p:cNvSpPr>
          <p:nvPr/>
        </p:nvSpPr>
        <p:spPr>
          <a:xfrm>
            <a:off x="1507290" y="3375881"/>
            <a:ext cx="7808000" cy="2543200"/>
          </a:xfrm>
          <a:prstGeom prst="rect">
            <a:avLst/>
          </a:prstGeom>
        </p:spPr>
        <p:txBody>
          <a:bodyPr spcFirstLastPara="1" vert="horz" wrap="square" lIns="121900" tIns="121900" rIns="121900" bIns="1219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133"/>
              </a:spcAft>
              <a:buFont typeface="Arial" panose="020B0604020202020204" pitchFamily="34" charset="0"/>
              <a:buNone/>
            </a:pPr>
            <a:r>
              <a:rPr lang="pt-BR" sz="3500" dirty="0" smtClean="0">
                <a:latin typeface="Helvetica" panose="020B0604020202020204" pitchFamily="34" charset="0"/>
                <a:cs typeface="Helvetica" panose="020B0604020202020204" pitchFamily="34" charset="0"/>
              </a:rPr>
              <a:t>Programar ações a serem executadas assim que verificadas as condições pré-estabelecidas no código (“</a:t>
            </a:r>
            <a:r>
              <a:rPr lang="pt-BR" sz="3500" dirty="0" err="1" smtClean="0">
                <a:latin typeface="Helvetica" panose="020B0604020202020204" pitchFamily="34" charset="0"/>
                <a:cs typeface="Helvetica" panose="020B0604020202020204" pitchFamily="34" charset="0"/>
              </a:rPr>
              <a:t>smart</a:t>
            </a:r>
            <a:r>
              <a:rPr lang="pt-BR" sz="3500" dirty="0" smtClean="0">
                <a:latin typeface="Helvetica" panose="020B0604020202020204" pitchFamily="34" charset="0"/>
                <a:cs typeface="Helvetica" panose="020B0604020202020204" pitchFamily="34" charset="0"/>
              </a:rPr>
              <a:t> </a:t>
            </a:r>
            <a:r>
              <a:rPr lang="pt-BR" sz="3500" dirty="0" err="1" smtClean="0">
                <a:latin typeface="Helvetica" panose="020B0604020202020204" pitchFamily="34" charset="0"/>
                <a:cs typeface="Helvetica" panose="020B0604020202020204" pitchFamily="34" charset="0"/>
              </a:rPr>
              <a:t>contract</a:t>
            </a:r>
            <a:r>
              <a:rPr lang="pt-BR" sz="3500" dirty="0" smtClean="0">
                <a:latin typeface="Helvetica" panose="020B0604020202020204" pitchFamily="34" charset="0"/>
                <a:cs typeface="Helvetica" panose="020B0604020202020204" pitchFamily="34" charset="0"/>
              </a:rPr>
              <a:t>”).</a:t>
            </a:r>
            <a:endParaRPr lang="pt-BR" sz="3500" dirty="0">
              <a:latin typeface="Helvetica" panose="020B0604020202020204" pitchFamily="34" charset="0"/>
              <a:cs typeface="Helvetica" panose="020B0604020202020204" pitchFamily="34" charset="0"/>
            </a:endParaRPr>
          </a:p>
        </p:txBody>
      </p:sp>
      <p:pic>
        <p:nvPicPr>
          <p:cNvPr id="9" name="Imagem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32262905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0877" y="799578"/>
            <a:ext cx="9526137" cy="5981899"/>
          </a:xfrm>
          <a:prstGeom prst="rect">
            <a:avLst/>
          </a:prstGeom>
        </p:spPr>
      </p:pic>
      <p:sp>
        <p:nvSpPr>
          <p:cNvPr id="3" name="Título 3"/>
          <p:cNvSpPr txBox="1">
            <a:spLocks/>
          </p:cNvSpPr>
          <p:nvPr/>
        </p:nvSpPr>
        <p:spPr>
          <a:xfrm>
            <a:off x="2152649" y="160847"/>
            <a:ext cx="7886700" cy="1029081"/>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Raleway" panose="020B0503030101060003" pitchFamily="34" charset="0"/>
                <a:ea typeface="+mj-ea"/>
                <a:cs typeface="+mj-cs"/>
              </a:defRPr>
            </a:lvl1pPr>
          </a:lstStyle>
          <a:p>
            <a:r>
              <a:rPr lang="pt-BR" dirty="0" smtClean="0"/>
              <a:t>O Contrato auto executável</a:t>
            </a:r>
            <a:endParaRPr lang="pt-BR" dirty="0"/>
          </a:p>
        </p:txBody>
      </p:sp>
    </p:spTree>
    <p:extLst>
      <p:ext uri="{BB962C8B-B14F-4D97-AF65-F5344CB8AC3E}">
        <p14:creationId xmlns:p14="http://schemas.microsoft.com/office/powerpoint/2010/main" val="15445443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86"/>
        <p:cNvGrpSpPr/>
        <p:nvPr/>
      </p:nvGrpSpPr>
      <p:grpSpPr>
        <a:xfrm>
          <a:off x="0" y="0"/>
          <a:ext cx="0" cy="0"/>
          <a:chOff x="0" y="0"/>
          <a:chExt cx="0" cy="0"/>
        </a:xfrm>
      </p:grpSpPr>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87" name="Google Shape;1487;p125"/>
          <p:cNvSpPr txBox="1">
            <a:spLocks noGrp="1"/>
          </p:cNvSpPr>
          <p:nvPr>
            <p:ph type="title"/>
          </p:nvPr>
        </p:nvSpPr>
        <p:spPr>
          <a:xfrm>
            <a:off x="1505000" y="525600"/>
            <a:ext cx="9182000" cy="1882800"/>
          </a:xfrm>
          <a:prstGeom prst="rect">
            <a:avLst/>
          </a:prstGeom>
        </p:spPr>
        <p:txBody>
          <a:bodyPr spcFirstLastPara="1" vert="horz" wrap="square" lIns="121900" tIns="121900" rIns="121900" bIns="121900" rtlCol="0" anchor="b" anchorCtr="0">
            <a:noAutofit/>
          </a:bodyPr>
          <a:lstStyle/>
          <a:p>
            <a:r>
              <a:rPr lang="en"/>
              <a:t>SMART CONTRACTS:</a:t>
            </a:r>
            <a:endParaRPr/>
          </a:p>
          <a:p>
            <a:endParaRPr/>
          </a:p>
        </p:txBody>
      </p:sp>
      <p:sp>
        <p:nvSpPr>
          <p:cNvPr id="1488" name="Google Shape;1488;p125"/>
          <p:cNvSpPr txBox="1">
            <a:spLocks noGrp="1"/>
          </p:cNvSpPr>
          <p:nvPr>
            <p:ph type="body" idx="1"/>
          </p:nvPr>
        </p:nvSpPr>
        <p:spPr>
          <a:xfrm>
            <a:off x="1505000" y="2967284"/>
            <a:ext cx="9182000" cy="2929600"/>
          </a:xfrm>
          <a:prstGeom prst="rect">
            <a:avLst/>
          </a:prstGeom>
        </p:spPr>
        <p:txBody>
          <a:bodyPr spcFirstLastPara="1" vert="horz" wrap="square" lIns="121900" tIns="121900" rIns="121900" bIns="121900" rtlCol="0" anchor="t" anchorCtr="0">
            <a:noAutofit/>
          </a:bodyPr>
          <a:lstStyle/>
          <a:p>
            <a:pPr marL="0" indent="0">
              <a:spcAft>
                <a:spcPts val="2133"/>
              </a:spcAft>
              <a:buNone/>
            </a:pPr>
            <a:r>
              <a:rPr lang="en" b="1"/>
              <a:t>NEM CONTRATOS, NEM INTELIGENTES.</a:t>
            </a:r>
            <a:endParaRPr b="1"/>
          </a:p>
        </p:txBody>
      </p:sp>
      <p:sp>
        <p:nvSpPr>
          <p:cNvPr id="2" name="Retângulo 1"/>
          <p:cNvSpPr/>
          <p:nvPr/>
        </p:nvSpPr>
        <p:spPr>
          <a:xfrm>
            <a:off x="0" y="3429000"/>
            <a:ext cx="12192000" cy="260684"/>
          </a:xfrm>
          <a:prstGeom prst="rect">
            <a:avLst/>
          </a:prstGeom>
          <a:solidFill>
            <a:schemeClr val="bg2">
              <a:lumMod val="75000"/>
            </a:schemeClr>
          </a:solidFill>
          <a:ln>
            <a:solidFill>
              <a:schemeClr val="tx1">
                <a:lumMod val="95000"/>
                <a:lumOff val="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pt-BR"/>
          </a:p>
        </p:txBody>
      </p:sp>
      <p:pic>
        <p:nvPicPr>
          <p:cNvPr id="7" name="Image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35814553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5" name="Espaço Reservado para Conteúdo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1"/>
          </a:xfrm>
        </p:spPr>
      </p:pic>
      <p:sp>
        <p:nvSpPr>
          <p:cNvPr id="4" name="Espaço Reservado para Texto 3"/>
          <p:cNvSpPr>
            <a:spLocks noGrp="1"/>
          </p:cNvSpPr>
          <p:nvPr>
            <p:ph type="body" sz="quarter" idx="10"/>
          </p:nvPr>
        </p:nvSpPr>
        <p:spPr/>
        <p:txBody>
          <a:bodyPr/>
          <a:lstStyle/>
          <a:p>
            <a:endParaRPr lang="pt-BR"/>
          </a:p>
        </p:txBody>
      </p:sp>
      <p:pic>
        <p:nvPicPr>
          <p:cNvPr id="6" name="Image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316" y="1440593"/>
            <a:ext cx="7713746" cy="4290578"/>
          </a:xfrm>
          <a:prstGeom prst="rect">
            <a:avLst/>
          </a:prstGeom>
        </p:spPr>
      </p:pic>
      <p:pic>
        <p:nvPicPr>
          <p:cNvPr id="8" name="Image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25730722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486"/>
        <p:cNvGrpSpPr/>
        <p:nvPr/>
      </p:nvGrpSpPr>
      <p:grpSpPr>
        <a:xfrm>
          <a:off x="0" y="0"/>
          <a:ext cx="0" cy="0"/>
          <a:chOff x="0" y="0"/>
          <a:chExt cx="0" cy="0"/>
        </a:xfrm>
      </p:grpSpPr>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Imagem 6"/>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562" t="4235" r="2344" b="6556"/>
          <a:stretch/>
        </p:blipFill>
        <p:spPr>
          <a:xfrm>
            <a:off x="1042737" y="1461934"/>
            <a:ext cx="10246879" cy="4504122"/>
          </a:xfrm>
          <a:prstGeom prst="rect">
            <a:avLst/>
          </a:prstGeom>
        </p:spPr>
      </p:pic>
      <p:sp>
        <p:nvSpPr>
          <p:cNvPr id="5" name="Título 4"/>
          <p:cNvSpPr>
            <a:spLocks noGrp="1"/>
          </p:cNvSpPr>
          <p:nvPr>
            <p:ph type="title"/>
          </p:nvPr>
        </p:nvSpPr>
        <p:spPr>
          <a:xfrm>
            <a:off x="-230788" y="287071"/>
            <a:ext cx="12304294" cy="1174863"/>
          </a:xfrm>
        </p:spPr>
        <p:txBody>
          <a:bodyPr/>
          <a:lstStyle/>
          <a:p>
            <a:r>
              <a:rPr lang="pt-BR" dirty="0" smtClean="0">
                <a:latin typeface="Helvetica" panose="020B0604020202020204" pitchFamily="34" charset="0"/>
                <a:cs typeface="Helvetica" panose="020B0604020202020204" pitchFamily="34" charset="0"/>
              </a:rPr>
              <a:t>ESQUECENDO O NOME... AS POSSIBILIDADES SÃO INFINITAS:</a:t>
            </a:r>
            <a:endParaRPr lang="pt-BR" dirty="0">
              <a:latin typeface="Helvetica" panose="020B0604020202020204" pitchFamily="34" charset="0"/>
              <a:cs typeface="Helvetica" panose="020B0604020202020204" pitchFamily="34" charset="0"/>
            </a:endParaRPr>
          </a:p>
        </p:txBody>
      </p:sp>
      <p:pic>
        <p:nvPicPr>
          <p:cNvPr id="8" name="Image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19563631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ítulo 3"/>
          <p:cNvSpPr>
            <a:spLocks noGrp="1"/>
          </p:cNvSpPr>
          <p:nvPr>
            <p:ph type="title"/>
          </p:nvPr>
        </p:nvSpPr>
        <p:spPr/>
        <p:txBody>
          <a:bodyPr/>
          <a:lstStyle/>
          <a:p>
            <a:pPr algn="ctr"/>
            <a:r>
              <a:rPr lang="pt-BR" b="1" dirty="0" smtClean="0">
                <a:latin typeface="Helvetica" panose="020B0604020202020204" pitchFamily="34" charset="0"/>
                <a:cs typeface="Helvetica" panose="020B0604020202020204" pitchFamily="34" charset="0"/>
              </a:rPr>
              <a:t>Aplicações do Blockchain</a:t>
            </a:r>
            <a:endParaRPr lang="pt-BR" b="1" dirty="0">
              <a:latin typeface="Helvetica" panose="020B0604020202020204" pitchFamily="34" charset="0"/>
              <a:cs typeface="Helvetica" panose="020B0604020202020204" pitchFamily="34" charset="0"/>
            </a:endParaRPr>
          </a:p>
        </p:txBody>
      </p:sp>
      <p:pic>
        <p:nvPicPr>
          <p:cNvPr id="5" name="Imagem 4"/>
          <p:cNvPicPr>
            <a:picLocks noChangeAspect="1"/>
          </p:cNvPicPr>
          <p:nvPr/>
        </p:nvPicPr>
        <p:blipFill rotWithShape="1">
          <a:blip r:embed="rId3">
            <a:clrChange>
              <a:clrFrom>
                <a:srgbClr val="FFFFFF"/>
              </a:clrFrom>
              <a:clrTo>
                <a:srgbClr val="FFFFFF">
                  <a:alpha val="0"/>
                </a:srgbClr>
              </a:clrTo>
            </a:clrChange>
          </a:blip>
          <a:srcRect t="20438" b="3575"/>
          <a:stretch/>
        </p:blipFill>
        <p:spPr>
          <a:xfrm>
            <a:off x="784737" y="1147482"/>
            <a:ext cx="9665536" cy="5320230"/>
          </a:xfrm>
          <a:prstGeom prst="rect">
            <a:avLst/>
          </a:prstGeom>
        </p:spPr>
      </p:pic>
      <p:pic>
        <p:nvPicPr>
          <p:cNvPr id="7" name="Image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16960571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5" name="Espaço Reservado para Conteúdo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1"/>
          </a:xfrm>
        </p:spPr>
      </p:pic>
      <p:sp>
        <p:nvSpPr>
          <p:cNvPr id="4" name="Espaço Reservado para Texto 3"/>
          <p:cNvSpPr>
            <a:spLocks noGrp="1"/>
          </p:cNvSpPr>
          <p:nvPr>
            <p:ph type="body" sz="quarter" idx="10"/>
          </p:nvPr>
        </p:nvSpPr>
        <p:spPr>
          <a:xfrm>
            <a:off x="330200" y="427786"/>
            <a:ext cx="11518900" cy="833437"/>
          </a:xfrm>
        </p:spPr>
        <p:txBody>
          <a:bodyPr>
            <a:normAutofit/>
          </a:bodyPr>
          <a:lstStyle/>
          <a:p>
            <a:pPr marL="0" indent="0" algn="ctr">
              <a:buNone/>
            </a:pPr>
            <a:r>
              <a:rPr lang="pt-BR" sz="4800" b="1" dirty="0" smtClean="0">
                <a:solidFill>
                  <a:schemeClr val="tx1"/>
                </a:solidFill>
                <a:latin typeface="Helvetica" panose="020B0604020202020204" pitchFamily="34" charset="0"/>
                <a:cs typeface="Helvetica" panose="020B0604020202020204" pitchFamily="34" charset="0"/>
              </a:rPr>
              <a:t>O que você acha desses gatinhos?</a:t>
            </a:r>
            <a:endParaRPr lang="pt-BR" sz="4800" b="1" dirty="0">
              <a:solidFill>
                <a:schemeClr val="tx1"/>
              </a:solidFill>
              <a:latin typeface="Helvetica" panose="020B0604020202020204" pitchFamily="34" charset="0"/>
              <a:cs typeface="Helvetica" panose="020B0604020202020204" pitchFamily="34" charset="0"/>
            </a:endParaRPr>
          </a:p>
        </p:txBody>
      </p:sp>
      <p:pic>
        <p:nvPicPr>
          <p:cNvPr id="3" name="Image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398" y="1740318"/>
            <a:ext cx="5358565" cy="5358565"/>
          </a:xfrm>
          <a:prstGeom prst="rect">
            <a:avLst/>
          </a:prstGeom>
        </p:spPr>
      </p:pic>
      <p:pic>
        <p:nvPicPr>
          <p:cNvPr id="7" name="Imagem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8290" y="2558751"/>
            <a:ext cx="3749407" cy="3550909"/>
          </a:xfrm>
          <a:prstGeom prst="rect">
            <a:avLst/>
          </a:prstGeom>
        </p:spPr>
      </p:pic>
      <p:pic>
        <p:nvPicPr>
          <p:cNvPr id="9" name="Imagem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53775" y="2542709"/>
            <a:ext cx="9994232" cy="3254372"/>
          </a:xfrm>
          <a:prstGeom prst="rect">
            <a:avLst/>
          </a:prstGeom>
        </p:spPr>
      </p:pic>
      <p:pic>
        <p:nvPicPr>
          <p:cNvPr id="6" name="Imagem 5"/>
          <p:cNvPicPr>
            <a:picLocks noChangeAspect="1"/>
          </p:cNvPicPr>
          <p:nvPr/>
        </p:nvPicPr>
        <p:blipFill>
          <a:blip r:embed="rId7"/>
          <a:stretch>
            <a:fillRect/>
          </a:stretch>
        </p:blipFill>
        <p:spPr>
          <a:xfrm>
            <a:off x="3319462" y="1198180"/>
            <a:ext cx="5553075" cy="1352550"/>
          </a:xfrm>
          <a:prstGeom prst="rect">
            <a:avLst/>
          </a:prstGeom>
        </p:spPr>
      </p:pic>
      <p:pic>
        <p:nvPicPr>
          <p:cNvPr id="10" name="Imagem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9855513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5" name="Espaço Reservado para Conteúdo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1"/>
          </a:xfrm>
        </p:spPr>
      </p:pic>
      <p:sp>
        <p:nvSpPr>
          <p:cNvPr id="6" name="Espaço Reservado para Texto 5"/>
          <p:cNvSpPr>
            <a:spLocks noGrp="1"/>
          </p:cNvSpPr>
          <p:nvPr>
            <p:ph type="body" sz="quarter" idx="10"/>
          </p:nvPr>
        </p:nvSpPr>
        <p:spPr>
          <a:xfrm>
            <a:off x="330200" y="838474"/>
            <a:ext cx="4241800" cy="833437"/>
          </a:xfrm>
        </p:spPr>
        <p:txBody>
          <a:bodyPr>
            <a:noAutofit/>
          </a:bodyPr>
          <a:lstStyle/>
          <a:p>
            <a:pPr marL="0" indent="0">
              <a:buNone/>
            </a:pPr>
            <a:r>
              <a:rPr lang="pt-BR" sz="4800" dirty="0" err="1" smtClean="0">
                <a:solidFill>
                  <a:schemeClr val="tx1"/>
                </a:solidFill>
                <a:latin typeface="Helvetica" panose="020B0604020202020204" pitchFamily="34" charset="0"/>
                <a:cs typeface="Helvetica" panose="020B0604020202020204" pitchFamily="34" charset="0"/>
              </a:rPr>
              <a:t>Imogen</a:t>
            </a:r>
            <a:r>
              <a:rPr lang="pt-BR" sz="4800" dirty="0" smtClean="0">
                <a:solidFill>
                  <a:schemeClr val="tx1"/>
                </a:solidFill>
                <a:latin typeface="Helvetica" panose="020B0604020202020204" pitchFamily="34" charset="0"/>
                <a:cs typeface="Helvetica" panose="020B0604020202020204" pitchFamily="34" charset="0"/>
              </a:rPr>
              <a:t> </a:t>
            </a:r>
            <a:r>
              <a:rPr lang="pt-BR" sz="4800" dirty="0" err="1" smtClean="0">
                <a:solidFill>
                  <a:schemeClr val="tx1"/>
                </a:solidFill>
                <a:latin typeface="Helvetica" panose="020B0604020202020204" pitchFamily="34" charset="0"/>
                <a:cs typeface="Helvetica" panose="020B0604020202020204" pitchFamily="34" charset="0"/>
              </a:rPr>
              <a:t>Heap</a:t>
            </a:r>
            <a:endParaRPr lang="pt-BR" sz="4800" dirty="0">
              <a:solidFill>
                <a:schemeClr val="tx1"/>
              </a:solidFill>
              <a:latin typeface="Helvetica" panose="020B0604020202020204" pitchFamily="34" charset="0"/>
              <a:cs typeface="Helvetica" panose="020B0604020202020204" pitchFamily="34" charset="0"/>
            </a:endParaRPr>
          </a:p>
        </p:txBody>
      </p:sp>
      <p:pic>
        <p:nvPicPr>
          <p:cNvPr id="14" name="Imagem 13"/>
          <p:cNvPicPr>
            <a:picLocks noChangeAspect="1"/>
          </p:cNvPicPr>
          <p:nvPr/>
        </p:nvPicPr>
        <p:blipFill>
          <a:blip r:embed="rId4"/>
          <a:stretch>
            <a:fillRect/>
          </a:stretch>
        </p:blipFill>
        <p:spPr>
          <a:xfrm>
            <a:off x="0" y="2876204"/>
            <a:ext cx="5295640" cy="3905250"/>
          </a:xfrm>
          <a:prstGeom prst="rect">
            <a:avLst/>
          </a:prstGeom>
        </p:spPr>
      </p:pic>
      <p:pic>
        <p:nvPicPr>
          <p:cNvPr id="15" name="Imagem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6939" y="1"/>
            <a:ext cx="6858000" cy="6858000"/>
          </a:xfrm>
          <a:prstGeom prst="rect">
            <a:avLst/>
          </a:prstGeom>
        </p:spPr>
      </p:pic>
    </p:spTree>
    <p:extLst>
      <p:ext uri="{BB962C8B-B14F-4D97-AF65-F5344CB8AC3E}">
        <p14:creationId xmlns:p14="http://schemas.microsoft.com/office/powerpoint/2010/main" val="15950464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5" name="Espaço Reservado para Conteúdo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1"/>
          </a:xfrm>
        </p:spPr>
      </p:pic>
      <p:sp>
        <p:nvSpPr>
          <p:cNvPr id="3" name="Espaço Reservado para Texto 2"/>
          <p:cNvSpPr>
            <a:spLocks noGrp="1"/>
          </p:cNvSpPr>
          <p:nvPr>
            <p:ph type="body" sz="quarter" idx="10"/>
          </p:nvPr>
        </p:nvSpPr>
        <p:spPr/>
        <p:txBody>
          <a:bodyPr/>
          <a:lstStyle/>
          <a:p>
            <a:endParaRPr lang="pt-BR"/>
          </a:p>
        </p:txBody>
      </p:sp>
      <p:pic>
        <p:nvPicPr>
          <p:cNvPr id="9" name="Imagem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16249822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5" name="Espaço Reservado para Conteúdo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pic>
        <p:nvPicPr>
          <p:cNvPr id="8" name="Imagem 7"/>
          <p:cNvPicPr>
            <a:picLocks noChangeAspect="1"/>
          </p:cNvPicPr>
          <p:nvPr/>
        </p:nvPicPr>
        <p:blipFill>
          <a:blip r:embed="rId3"/>
          <a:stretch>
            <a:fillRect/>
          </a:stretch>
        </p:blipFill>
        <p:spPr>
          <a:xfrm>
            <a:off x="652895" y="333721"/>
            <a:ext cx="10553700" cy="1666875"/>
          </a:xfrm>
          <a:prstGeom prst="rect">
            <a:avLst/>
          </a:prstGeom>
        </p:spPr>
      </p:pic>
      <p:pic>
        <p:nvPicPr>
          <p:cNvPr id="9" name="Imagem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98903"/>
            <a:ext cx="7860760" cy="3492818"/>
          </a:xfrm>
          <a:prstGeom prst="rect">
            <a:avLst/>
          </a:prstGeom>
        </p:spPr>
      </p:pic>
      <p:pic>
        <p:nvPicPr>
          <p:cNvPr id="10" name="Imagem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895" y="2527264"/>
            <a:ext cx="3043846" cy="2319121"/>
          </a:xfrm>
          <a:prstGeom prst="rect">
            <a:avLst/>
          </a:prstGeom>
        </p:spPr>
      </p:pic>
      <p:pic>
        <p:nvPicPr>
          <p:cNvPr id="12" name="Imagem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22172727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5" name="Espaço Reservado para Conteúdo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4" name="Espaço Reservado para Texto 3"/>
          <p:cNvSpPr>
            <a:spLocks noGrp="1"/>
          </p:cNvSpPr>
          <p:nvPr>
            <p:ph type="body" sz="quarter" idx="10"/>
          </p:nvPr>
        </p:nvSpPr>
        <p:spPr/>
        <p:txBody>
          <a:bodyPr/>
          <a:lstStyle/>
          <a:p>
            <a:endParaRPr lang="pt-BR"/>
          </a:p>
        </p:txBody>
      </p:sp>
      <p:pic>
        <p:nvPicPr>
          <p:cNvPr id="3" name="Imagem 2"/>
          <p:cNvPicPr>
            <a:picLocks noChangeAspect="1"/>
          </p:cNvPicPr>
          <p:nvPr/>
        </p:nvPicPr>
        <p:blipFill>
          <a:blip r:embed="rId3"/>
          <a:stretch>
            <a:fillRect/>
          </a:stretch>
        </p:blipFill>
        <p:spPr>
          <a:xfrm>
            <a:off x="0" y="1147482"/>
            <a:ext cx="6972300" cy="5133975"/>
          </a:xfrm>
          <a:prstGeom prst="rect">
            <a:avLst/>
          </a:prstGeom>
        </p:spPr>
      </p:pic>
      <p:pic>
        <p:nvPicPr>
          <p:cNvPr id="6" name="Image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0446" y="2971446"/>
            <a:ext cx="4063407" cy="1486046"/>
          </a:xfrm>
          <a:prstGeom prst="rect">
            <a:avLst/>
          </a:prstGeom>
        </p:spPr>
      </p:pic>
      <p:pic>
        <p:nvPicPr>
          <p:cNvPr id="8" name="Image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39819107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aixaDeTexto 1"/>
          <p:cNvSpPr txBox="1"/>
          <p:nvPr/>
        </p:nvSpPr>
        <p:spPr>
          <a:xfrm>
            <a:off x="5106209" y="6488668"/>
            <a:ext cx="2621295" cy="369332"/>
          </a:xfrm>
          <a:prstGeom prst="rect">
            <a:avLst/>
          </a:prstGeom>
          <a:noFill/>
        </p:spPr>
        <p:txBody>
          <a:bodyPr wrap="none" rtlCol="0">
            <a:spAutoFit/>
          </a:bodyPr>
          <a:lstStyle/>
          <a:p>
            <a:r>
              <a:rPr lang="pt-BR" u="sng" dirty="0" smtClean="0">
                <a:latin typeface="Helvetica" panose="020B0604020202020204" pitchFamily="34" charset="0"/>
                <a:cs typeface="Helvetica" panose="020B0604020202020204" pitchFamily="34" charset="0"/>
              </a:rPr>
              <a:t>WWW.MARJUHH.COM</a:t>
            </a:r>
            <a:endParaRPr lang="pt-BR" u="sng"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30317282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1257</TotalTime>
  <Words>1180</Words>
  <Application>Microsoft Office PowerPoint</Application>
  <PresentationFormat>Widescreen</PresentationFormat>
  <Paragraphs>177</Paragraphs>
  <Slides>42</Slides>
  <Notes>21</Notes>
  <HiddenSlides>0</HiddenSlides>
  <MMClips>0</MMClips>
  <ScaleCrop>false</ScaleCrop>
  <HeadingPairs>
    <vt:vector size="6" baseType="variant">
      <vt:variant>
        <vt:lpstr>Fontes usadas</vt:lpstr>
      </vt:variant>
      <vt:variant>
        <vt:i4>11</vt:i4>
      </vt:variant>
      <vt:variant>
        <vt:lpstr>Tema</vt:lpstr>
      </vt:variant>
      <vt:variant>
        <vt:i4>1</vt:i4>
      </vt:variant>
      <vt:variant>
        <vt:lpstr>Títulos de slides</vt:lpstr>
      </vt:variant>
      <vt:variant>
        <vt:i4>42</vt:i4>
      </vt:variant>
    </vt:vector>
  </HeadingPairs>
  <TitlesOfParts>
    <vt:vector size="54" baseType="lpstr">
      <vt:lpstr>ＭＳ Ｐゴシック</vt:lpstr>
      <vt:lpstr>Arial</vt:lpstr>
      <vt:lpstr>Calibri</vt:lpstr>
      <vt:lpstr>Calibri Light</vt:lpstr>
      <vt:lpstr>DIN Condensed</vt:lpstr>
      <vt:lpstr>Helvetica</vt:lpstr>
      <vt:lpstr>Helvetica LT Std Light</vt:lpstr>
      <vt:lpstr>Raleway</vt:lpstr>
      <vt:lpstr>Roboto</vt:lpstr>
      <vt:lpstr>Tahoma</vt:lpstr>
      <vt:lpstr>Times New Roman</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E as organizações?</vt:lpstr>
      <vt:lpstr>Uma questão de Organização...</vt:lpstr>
      <vt:lpstr>A INTERNET </vt:lpstr>
      <vt:lpstr>Apresentação do PowerPoint</vt:lpstr>
      <vt:lpstr>EFEITOS</vt:lpstr>
      <vt:lpstr>Apresentação do PowerPoint</vt:lpstr>
      <vt:lpstr>A Internet do Valor</vt:lpstr>
      <vt:lpstr>O que é blockchain? </vt:lpstr>
      <vt:lpstr>COMO FUNCIONA?</vt:lpstr>
      <vt:lpstr>Função hash</vt:lpstr>
      <vt:lpstr>Função hash</vt:lpstr>
      <vt:lpstr>Apresentação do PowerPoint</vt:lpstr>
      <vt:lpstr>Apresentação do PowerPoint</vt:lpstr>
      <vt:lpstr>Apresentação do PowerPoint</vt:lpstr>
      <vt:lpstr>https://bitcoin.org/bitcoin.pdf</vt:lpstr>
      <vt:lpstr>Sete Princípios do Projeto</vt:lpstr>
      <vt:lpstr>Apresentação do PowerPoint</vt:lpstr>
      <vt:lpstr>O Intermediário</vt:lpstr>
      <vt:lpstr>Apresentação do PowerPoint</vt:lpstr>
      <vt:lpstr>Apresentação do PowerPoint</vt:lpstr>
      <vt:lpstr>Apresentação do PowerPoint</vt:lpstr>
      <vt:lpstr>Apresentação do PowerPoint</vt:lpstr>
      <vt:lpstr>O QUE VOCÊ FAZIA AOS 19 ANOS?</vt:lpstr>
      <vt:lpstr>Apresentação do PowerPoint</vt:lpstr>
      <vt:lpstr>Apresentação do PowerPoint</vt:lpstr>
      <vt:lpstr>Apresentação do PowerPoint</vt:lpstr>
      <vt:lpstr>SMART CONTRACTS: </vt:lpstr>
      <vt:lpstr>Apresentação do PowerPoint</vt:lpstr>
      <vt:lpstr>ESQUECENDO O NOME... AS POSSIBILIDADES SÃO INFINITAS:</vt:lpstr>
      <vt:lpstr>Aplicações do Blockchain</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 x Altcoin: meu primeiro passo na economia digital</dc:title>
  <dc:creator>Dell</dc:creator>
  <cp:lastModifiedBy>Dell</cp:lastModifiedBy>
  <cp:revision>59</cp:revision>
  <dcterms:created xsi:type="dcterms:W3CDTF">2019-08-05T11:46:12Z</dcterms:created>
  <dcterms:modified xsi:type="dcterms:W3CDTF">2019-10-09T11:48:56Z</dcterms:modified>
</cp:coreProperties>
</file>